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341" r:id="rId7"/>
    <p:sldId id="260" r:id="rId8"/>
    <p:sldId id="298" r:id="rId9"/>
    <p:sldId id="307" r:id="rId10"/>
    <p:sldId id="362" r:id="rId11"/>
    <p:sldId id="313" r:id="rId12"/>
    <p:sldId id="364" r:id="rId13"/>
    <p:sldId id="311" r:id="rId14"/>
    <p:sldId id="365" r:id="rId15"/>
    <p:sldId id="310" r:id="rId16"/>
    <p:sldId id="314" r:id="rId17"/>
    <p:sldId id="309" r:id="rId18"/>
    <p:sldId id="312" r:id="rId19"/>
    <p:sldId id="317" r:id="rId20"/>
    <p:sldId id="315" r:id="rId21"/>
    <p:sldId id="316" r:id="rId22"/>
    <p:sldId id="361" r:id="rId23"/>
    <p:sldId id="318" r:id="rId24"/>
    <p:sldId id="319" r:id="rId25"/>
    <p:sldId id="323" r:id="rId26"/>
    <p:sldId id="321" r:id="rId27"/>
    <p:sldId id="325" r:id="rId28"/>
    <p:sldId id="358" r:id="rId29"/>
    <p:sldId id="322" r:id="rId30"/>
    <p:sldId id="324" r:id="rId31"/>
    <p:sldId id="329" r:id="rId32"/>
    <p:sldId id="327" r:id="rId33"/>
    <p:sldId id="328" r:id="rId34"/>
    <p:sldId id="363" r:id="rId35"/>
    <p:sldId id="330" r:id="rId36"/>
    <p:sldId id="331" r:id="rId37"/>
    <p:sldId id="335" r:id="rId38"/>
    <p:sldId id="333" r:id="rId39"/>
    <p:sldId id="334" r:id="rId40"/>
    <p:sldId id="285" r:id="rId41"/>
    <p:sldId id="336" r:id="rId42"/>
    <p:sldId id="337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304" y="13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53-4CC9-BF42-3E925FEC5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753-4CC9-BF42-3E925FEC5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3-4CC9-BF42-3E925FEC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3FA-48EA-AA22-CF69390F2E5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FA-48EA-AA22-CF69390F2E5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A-48EA-AA22-CF69390F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D7B-47E9-AB0E-118BE0714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D7B-47E9-AB0E-118BE0714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B-47E9-AB0E-118BE0714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47-4968-A2D3-17CDC08133E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447-4968-A2D3-17CDC08133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7-4968-A2D3-17CDC081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9-4B1F-813D-59BF0F05E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9-4B1F-813D-59BF0F05E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C9-4B1F-813D-59BF0F05E3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C9-4B1F-813D-59BF0F05E3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C9-4B1F-813D-59BF0F05E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7C1D0-8F6E-4B8C-9CB3-15FE37E0974A}"/>
              </a:ext>
            </a:extLst>
          </p:cNvPr>
          <p:cNvGrpSpPr/>
          <p:nvPr userDrawn="1"/>
        </p:nvGrpSpPr>
        <p:grpSpPr>
          <a:xfrm>
            <a:off x="4818634" y="1149741"/>
            <a:ext cx="2606985" cy="4582943"/>
            <a:chOff x="4871870" y="1763729"/>
            <a:chExt cx="2448272" cy="4303935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A15C107C-3F87-484B-AB59-DABE4EE71ED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:a16="http://schemas.microsoft.com/office/drawing/2014/main" id="{DCA52866-314D-4A7F-8C20-C1CCDEB84BD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5AD0FE50-13A9-45F9-AD25-A4E3A2F3A77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16189E23-2395-447C-9801-DD31C8B8EA6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:a16="http://schemas.microsoft.com/office/drawing/2014/main" id="{129DCA91-BC2E-4882-8C19-238AA1A081C1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:a16="http://schemas.microsoft.com/office/drawing/2014/main" id="{A5383EAB-331E-4D27-BFD1-D0063FD134E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" name="Picture Placeholder 2">
              <a:extLst>
                <a:ext uri="{FF2B5EF4-FFF2-40B4-BE49-F238E27FC236}">
                  <a16:creationId xmlns:a16="http://schemas.microsoft.com/office/drawing/2014/main" id="{16F0B6B5-C336-4395-90C0-D62F21DD047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69246" y="1532467"/>
            <a:ext cx="2306197" cy="37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16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003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1E995DC-8B26-4104-A403-66DF34B91A1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A850107-F76D-46E4-B57C-7D5196768D1B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5D5B7-1E43-41A4-9F3C-90E505FE49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447EF6-E7A5-48ED-BAE6-EF77E882AD4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31FA64-4BEB-4840-99FB-964A145116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F38F3-F16F-4AA1-AA6F-1E77CE7867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9FD6CB-5593-4752-A3C9-0733D646B9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8ACD4C-59FC-45EB-8ABC-A09F563C5A3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1A95AF-227A-4959-BBC8-FD0182A5E13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D69FDE-6BD3-4309-8D4A-36AA17F6B91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4312876-77EA-45DB-8537-391C9D397FD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17C34-B1B4-4B39-BDB8-A3B13B502DF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1A4158-8C79-4F02-AC63-2F13B166DC0C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8F0C6AC-F93E-4BD5-8AC0-4E39941F7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57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B8C6EE-7F30-42AA-8DCD-7C95E8F4C058}"/>
              </a:ext>
            </a:extLst>
          </p:cNvPr>
          <p:cNvSpPr/>
          <p:nvPr userDrawn="1"/>
        </p:nvSpPr>
        <p:spPr>
          <a:xfrm rot="2700000">
            <a:off x="-1926295" y="-24330"/>
            <a:ext cx="6167549" cy="6622120"/>
          </a:xfrm>
          <a:custGeom>
            <a:avLst/>
            <a:gdLst>
              <a:gd name="connsiteX0" fmla="*/ 5590958 w 6167549"/>
              <a:gd name="connsiteY0" fmla="*/ 5734657 h 6622120"/>
              <a:gd name="connsiteX1" fmla="*/ 5656925 w 6167549"/>
              <a:gd name="connsiteY1" fmla="*/ 5734657 h 6622120"/>
              <a:gd name="connsiteX2" fmla="*/ 5656925 w 6167549"/>
              <a:gd name="connsiteY2" fmla="*/ 5800623 h 6622120"/>
              <a:gd name="connsiteX3" fmla="*/ 5590958 w 6167549"/>
              <a:gd name="connsiteY3" fmla="*/ 5800623 h 6622120"/>
              <a:gd name="connsiteX4" fmla="*/ 5590958 w 6167549"/>
              <a:gd name="connsiteY4" fmla="*/ 5734657 h 6622120"/>
              <a:gd name="connsiteX5" fmla="*/ 5182690 w 6167549"/>
              <a:gd name="connsiteY5" fmla="*/ 6141156 h 6622120"/>
              <a:gd name="connsiteX6" fmla="*/ 5248656 w 6167549"/>
              <a:gd name="connsiteY6" fmla="*/ 6141156 h 6622120"/>
              <a:gd name="connsiteX7" fmla="*/ 5248656 w 6167549"/>
              <a:gd name="connsiteY7" fmla="*/ 6207123 h 6622120"/>
              <a:gd name="connsiteX8" fmla="*/ 5182690 w 6167549"/>
              <a:gd name="connsiteY8" fmla="*/ 6207122 h 6622120"/>
              <a:gd name="connsiteX9" fmla="*/ 5182690 w 6167549"/>
              <a:gd name="connsiteY9" fmla="*/ 6141156 h 6622120"/>
              <a:gd name="connsiteX10" fmla="*/ 5453676 w 6167549"/>
              <a:gd name="connsiteY10" fmla="*/ 5870158 h 6622120"/>
              <a:gd name="connsiteX11" fmla="*/ 5519642 w 6167549"/>
              <a:gd name="connsiteY11" fmla="*/ 5870158 h 6622120"/>
              <a:gd name="connsiteX12" fmla="*/ 5519643 w 6167549"/>
              <a:gd name="connsiteY12" fmla="*/ 5936124 h 6622120"/>
              <a:gd name="connsiteX13" fmla="*/ 5453676 w 6167549"/>
              <a:gd name="connsiteY13" fmla="*/ 5936124 h 6622120"/>
              <a:gd name="connsiteX14" fmla="*/ 5453676 w 6167549"/>
              <a:gd name="connsiteY14" fmla="*/ 5870158 h 6622120"/>
              <a:gd name="connsiteX15" fmla="*/ 5318176 w 6167549"/>
              <a:gd name="connsiteY15" fmla="*/ 6005658 h 6622120"/>
              <a:gd name="connsiteX16" fmla="*/ 5384142 w 6167549"/>
              <a:gd name="connsiteY16" fmla="*/ 6005657 h 6622120"/>
              <a:gd name="connsiteX17" fmla="*/ 5384142 w 6167549"/>
              <a:gd name="connsiteY17" fmla="*/ 6071624 h 6622120"/>
              <a:gd name="connsiteX18" fmla="*/ 5318176 w 6167549"/>
              <a:gd name="connsiteY18" fmla="*/ 6071624 h 6622120"/>
              <a:gd name="connsiteX19" fmla="*/ 5318176 w 6167549"/>
              <a:gd name="connsiteY19" fmla="*/ 6005658 h 6622120"/>
              <a:gd name="connsiteX20" fmla="*/ 5855287 w 6167549"/>
              <a:gd name="connsiteY20" fmla="*/ 5466865 h 6622120"/>
              <a:gd name="connsiteX21" fmla="*/ 5921253 w 6167549"/>
              <a:gd name="connsiteY21" fmla="*/ 5466865 h 6622120"/>
              <a:gd name="connsiteX22" fmla="*/ 5921253 w 6167549"/>
              <a:gd name="connsiteY22" fmla="*/ 5532831 h 6622120"/>
              <a:gd name="connsiteX23" fmla="*/ 5855287 w 6167549"/>
              <a:gd name="connsiteY23" fmla="*/ 5532831 h 6622120"/>
              <a:gd name="connsiteX24" fmla="*/ 5855287 w 6167549"/>
              <a:gd name="connsiteY24" fmla="*/ 5466865 h 6622120"/>
              <a:gd name="connsiteX25" fmla="*/ 5719787 w 6167549"/>
              <a:gd name="connsiteY25" fmla="*/ 5602362 h 6622120"/>
              <a:gd name="connsiteX26" fmla="*/ 5785753 w 6167549"/>
              <a:gd name="connsiteY26" fmla="*/ 5602362 h 6622120"/>
              <a:gd name="connsiteX27" fmla="*/ 5785753 w 6167549"/>
              <a:gd name="connsiteY27" fmla="*/ 5668328 h 6622120"/>
              <a:gd name="connsiteX28" fmla="*/ 5719787 w 6167549"/>
              <a:gd name="connsiteY28" fmla="*/ 5668329 h 6622120"/>
              <a:gd name="connsiteX29" fmla="*/ 5719787 w 6167549"/>
              <a:gd name="connsiteY29" fmla="*/ 5602362 h 6622120"/>
              <a:gd name="connsiteX30" fmla="*/ 4778165 w 6167549"/>
              <a:gd name="connsiteY30" fmla="*/ 6542783 h 6622120"/>
              <a:gd name="connsiteX31" fmla="*/ 4844131 w 6167549"/>
              <a:gd name="connsiteY31" fmla="*/ 6542782 h 6622120"/>
              <a:gd name="connsiteX32" fmla="*/ 4844131 w 6167549"/>
              <a:gd name="connsiteY32" fmla="*/ 6608749 h 6622120"/>
              <a:gd name="connsiteX33" fmla="*/ 4778164 w 6167549"/>
              <a:gd name="connsiteY33" fmla="*/ 6608749 h 6622120"/>
              <a:gd name="connsiteX34" fmla="*/ 4778165 w 6167549"/>
              <a:gd name="connsiteY34" fmla="*/ 6542783 h 6622120"/>
              <a:gd name="connsiteX35" fmla="*/ 5049157 w 6167549"/>
              <a:gd name="connsiteY35" fmla="*/ 6271777 h 6622120"/>
              <a:gd name="connsiteX36" fmla="*/ 5115123 w 6167549"/>
              <a:gd name="connsiteY36" fmla="*/ 6271777 h 6622120"/>
              <a:gd name="connsiteX37" fmla="*/ 5115124 w 6167549"/>
              <a:gd name="connsiteY37" fmla="*/ 6337744 h 6622120"/>
              <a:gd name="connsiteX38" fmla="*/ 5049157 w 6167549"/>
              <a:gd name="connsiteY38" fmla="*/ 6337743 h 6622120"/>
              <a:gd name="connsiteX39" fmla="*/ 5049157 w 6167549"/>
              <a:gd name="connsiteY39" fmla="*/ 6271777 h 6622120"/>
              <a:gd name="connsiteX40" fmla="*/ 4913651 w 6167549"/>
              <a:gd name="connsiteY40" fmla="*/ 6407284 h 6622120"/>
              <a:gd name="connsiteX41" fmla="*/ 4979617 w 6167549"/>
              <a:gd name="connsiteY41" fmla="*/ 6407284 h 6622120"/>
              <a:gd name="connsiteX42" fmla="*/ 4979617 w 6167549"/>
              <a:gd name="connsiteY42" fmla="*/ 6473250 h 6622120"/>
              <a:gd name="connsiteX43" fmla="*/ 4913650 w 6167549"/>
              <a:gd name="connsiteY43" fmla="*/ 6473250 h 6622120"/>
              <a:gd name="connsiteX44" fmla="*/ 4913651 w 6167549"/>
              <a:gd name="connsiteY44" fmla="*/ 6407284 h 6622120"/>
              <a:gd name="connsiteX45" fmla="*/ 5582077 w 6167549"/>
              <a:gd name="connsiteY45" fmla="*/ 5452960 h 6622120"/>
              <a:gd name="connsiteX46" fmla="*/ 5648043 w 6167549"/>
              <a:gd name="connsiteY46" fmla="*/ 5452960 h 6622120"/>
              <a:gd name="connsiteX47" fmla="*/ 5648044 w 6167549"/>
              <a:gd name="connsiteY47" fmla="*/ 5518926 h 6622120"/>
              <a:gd name="connsiteX48" fmla="*/ 5582077 w 6167549"/>
              <a:gd name="connsiteY48" fmla="*/ 5518926 h 6622120"/>
              <a:gd name="connsiteX49" fmla="*/ 5582077 w 6167549"/>
              <a:gd name="connsiteY49" fmla="*/ 5452960 h 6622120"/>
              <a:gd name="connsiteX50" fmla="*/ 5444792 w 6167549"/>
              <a:gd name="connsiteY50" fmla="*/ 5588461 h 6622120"/>
              <a:gd name="connsiteX51" fmla="*/ 5510758 w 6167549"/>
              <a:gd name="connsiteY51" fmla="*/ 5588461 h 6622120"/>
              <a:gd name="connsiteX52" fmla="*/ 5510758 w 6167549"/>
              <a:gd name="connsiteY52" fmla="*/ 5654427 h 6622120"/>
              <a:gd name="connsiteX53" fmla="*/ 5444791 w 6167549"/>
              <a:gd name="connsiteY53" fmla="*/ 5654427 h 6622120"/>
              <a:gd name="connsiteX54" fmla="*/ 5444792 w 6167549"/>
              <a:gd name="connsiteY54" fmla="*/ 5588461 h 6622120"/>
              <a:gd name="connsiteX55" fmla="*/ 5173793 w 6167549"/>
              <a:gd name="connsiteY55" fmla="*/ 5859460 h 6622120"/>
              <a:gd name="connsiteX56" fmla="*/ 5239759 w 6167549"/>
              <a:gd name="connsiteY56" fmla="*/ 5859459 h 6622120"/>
              <a:gd name="connsiteX57" fmla="*/ 5239759 w 6167549"/>
              <a:gd name="connsiteY57" fmla="*/ 5925426 h 6622120"/>
              <a:gd name="connsiteX58" fmla="*/ 5173793 w 6167549"/>
              <a:gd name="connsiteY58" fmla="*/ 5925426 h 6622120"/>
              <a:gd name="connsiteX59" fmla="*/ 5173793 w 6167549"/>
              <a:gd name="connsiteY59" fmla="*/ 5859460 h 6622120"/>
              <a:gd name="connsiteX60" fmla="*/ 5309290 w 6167549"/>
              <a:gd name="connsiteY60" fmla="*/ 5723960 h 6622120"/>
              <a:gd name="connsiteX61" fmla="*/ 5375258 w 6167549"/>
              <a:gd name="connsiteY61" fmla="*/ 5723961 h 6622120"/>
              <a:gd name="connsiteX62" fmla="*/ 5375259 w 6167549"/>
              <a:gd name="connsiteY62" fmla="*/ 5789926 h 6622120"/>
              <a:gd name="connsiteX63" fmla="*/ 5309290 w 6167549"/>
              <a:gd name="connsiteY63" fmla="*/ 5789926 h 6622120"/>
              <a:gd name="connsiteX64" fmla="*/ 5309290 w 6167549"/>
              <a:gd name="connsiteY64" fmla="*/ 5723960 h 6622120"/>
              <a:gd name="connsiteX65" fmla="*/ 5710857 w 6167549"/>
              <a:gd name="connsiteY65" fmla="*/ 5320663 h 6622120"/>
              <a:gd name="connsiteX66" fmla="*/ 5776823 w 6167549"/>
              <a:gd name="connsiteY66" fmla="*/ 5320663 h 6622120"/>
              <a:gd name="connsiteX67" fmla="*/ 5776823 w 6167549"/>
              <a:gd name="connsiteY67" fmla="*/ 5386629 h 6622120"/>
              <a:gd name="connsiteX68" fmla="*/ 5710857 w 6167549"/>
              <a:gd name="connsiteY68" fmla="*/ 5386629 h 6622120"/>
              <a:gd name="connsiteX69" fmla="*/ 5710857 w 6167549"/>
              <a:gd name="connsiteY69" fmla="*/ 5320663 h 6622120"/>
              <a:gd name="connsiteX70" fmla="*/ 5036499 w 6167549"/>
              <a:gd name="connsiteY70" fmla="*/ 5994958 h 6622120"/>
              <a:gd name="connsiteX71" fmla="*/ 5102466 w 6167549"/>
              <a:gd name="connsiteY71" fmla="*/ 5994958 h 6622120"/>
              <a:gd name="connsiteX72" fmla="*/ 5102466 w 6167549"/>
              <a:gd name="connsiteY72" fmla="*/ 6060925 h 6622120"/>
              <a:gd name="connsiteX73" fmla="*/ 5036499 w 6167549"/>
              <a:gd name="connsiteY73" fmla="*/ 6060924 h 6622120"/>
              <a:gd name="connsiteX74" fmla="*/ 5036499 w 6167549"/>
              <a:gd name="connsiteY74" fmla="*/ 5994958 h 6622120"/>
              <a:gd name="connsiteX75" fmla="*/ 4769267 w 6167549"/>
              <a:gd name="connsiteY75" fmla="*/ 6261086 h 6622120"/>
              <a:gd name="connsiteX76" fmla="*/ 4835233 w 6167549"/>
              <a:gd name="connsiteY76" fmla="*/ 6261086 h 6622120"/>
              <a:gd name="connsiteX77" fmla="*/ 4835234 w 6167549"/>
              <a:gd name="connsiteY77" fmla="*/ 6327052 h 6622120"/>
              <a:gd name="connsiteX78" fmla="*/ 4769267 w 6167549"/>
              <a:gd name="connsiteY78" fmla="*/ 6327052 h 6622120"/>
              <a:gd name="connsiteX79" fmla="*/ 4769267 w 6167549"/>
              <a:gd name="connsiteY79" fmla="*/ 6261086 h 6622120"/>
              <a:gd name="connsiteX80" fmla="*/ 4904765 w 6167549"/>
              <a:gd name="connsiteY80" fmla="*/ 6125587 h 6622120"/>
              <a:gd name="connsiteX81" fmla="*/ 4970733 w 6167549"/>
              <a:gd name="connsiteY81" fmla="*/ 6125587 h 6622120"/>
              <a:gd name="connsiteX82" fmla="*/ 4970733 w 6167549"/>
              <a:gd name="connsiteY82" fmla="*/ 6191553 h 6622120"/>
              <a:gd name="connsiteX83" fmla="*/ 4904764 w 6167549"/>
              <a:gd name="connsiteY83" fmla="*/ 6191553 h 6622120"/>
              <a:gd name="connsiteX84" fmla="*/ 4904765 w 6167549"/>
              <a:gd name="connsiteY84" fmla="*/ 6125587 h 6622120"/>
              <a:gd name="connsiteX85" fmla="*/ 4631974 w 6167549"/>
              <a:gd name="connsiteY85" fmla="*/ 6396585 h 6622120"/>
              <a:gd name="connsiteX86" fmla="*/ 4697940 w 6167549"/>
              <a:gd name="connsiteY86" fmla="*/ 6396585 h 6622120"/>
              <a:gd name="connsiteX87" fmla="*/ 4697940 w 6167549"/>
              <a:gd name="connsiteY87" fmla="*/ 6462551 h 6622120"/>
              <a:gd name="connsiteX88" fmla="*/ 4631974 w 6167549"/>
              <a:gd name="connsiteY88" fmla="*/ 6462551 h 6622120"/>
              <a:gd name="connsiteX89" fmla="*/ 4631974 w 6167549"/>
              <a:gd name="connsiteY89" fmla="*/ 6396585 h 6622120"/>
              <a:gd name="connsiteX90" fmla="*/ 5294268 w 6167549"/>
              <a:gd name="connsiteY90" fmla="*/ 5434836 h 6622120"/>
              <a:gd name="connsiteX91" fmla="*/ 5360235 w 6167549"/>
              <a:gd name="connsiteY91" fmla="*/ 5434836 h 6622120"/>
              <a:gd name="connsiteX92" fmla="*/ 5360235 w 6167549"/>
              <a:gd name="connsiteY92" fmla="*/ 5500802 h 6622120"/>
              <a:gd name="connsiteX93" fmla="*/ 5294268 w 6167549"/>
              <a:gd name="connsiteY93" fmla="*/ 5500802 h 6622120"/>
              <a:gd name="connsiteX94" fmla="*/ 5294268 w 6167549"/>
              <a:gd name="connsiteY94" fmla="*/ 5434836 h 6622120"/>
              <a:gd name="connsiteX95" fmla="*/ 4886005 w 6167549"/>
              <a:gd name="connsiteY95" fmla="*/ 5841330 h 6622120"/>
              <a:gd name="connsiteX96" fmla="*/ 4951971 w 6167549"/>
              <a:gd name="connsiteY96" fmla="*/ 5841330 h 6622120"/>
              <a:gd name="connsiteX97" fmla="*/ 4951971 w 6167549"/>
              <a:gd name="connsiteY97" fmla="*/ 5907297 h 6622120"/>
              <a:gd name="connsiteX98" fmla="*/ 4886005 w 6167549"/>
              <a:gd name="connsiteY98" fmla="*/ 5907297 h 6622120"/>
              <a:gd name="connsiteX99" fmla="*/ 4886005 w 6167549"/>
              <a:gd name="connsiteY99" fmla="*/ 5841330 h 6622120"/>
              <a:gd name="connsiteX100" fmla="*/ 5156992 w 6167549"/>
              <a:gd name="connsiteY100" fmla="*/ 5570330 h 6622120"/>
              <a:gd name="connsiteX101" fmla="*/ 5222952 w 6167549"/>
              <a:gd name="connsiteY101" fmla="*/ 5570337 h 6622120"/>
              <a:gd name="connsiteX102" fmla="*/ 5222959 w 6167549"/>
              <a:gd name="connsiteY102" fmla="*/ 5636297 h 6622120"/>
              <a:gd name="connsiteX103" fmla="*/ 5156992 w 6167549"/>
              <a:gd name="connsiteY103" fmla="*/ 5636297 h 6622120"/>
              <a:gd name="connsiteX104" fmla="*/ 5156992 w 6167549"/>
              <a:gd name="connsiteY104" fmla="*/ 5570330 h 6622120"/>
              <a:gd name="connsiteX105" fmla="*/ 5021492 w 6167549"/>
              <a:gd name="connsiteY105" fmla="*/ 5705831 h 6622120"/>
              <a:gd name="connsiteX106" fmla="*/ 5087458 w 6167549"/>
              <a:gd name="connsiteY106" fmla="*/ 5705831 h 6622120"/>
              <a:gd name="connsiteX107" fmla="*/ 5087458 w 6167549"/>
              <a:gd name="connsiteY107" fmla="*/ 5771797 h 6622120"/>
              <a:gd name="connsiteX108" fmla="*/ 5021492 w 6167549"/>
              <a:gd name="connsiteY108" fmla="*/ 5771797 h 6622120"/>
              <a:gd name="connsiteX109" fmla="*/ 5021492 w 6167549"/>
              <a:gd name="connsiteY109" fmla="*/ 5705831 h 6622120"/>
              <a:gd name="connsiteX110" fmla="*/ 5423097 w 6167549"/>
              <a:gd name="connsiteY110" fmla="*/ 5302541 h 6622120"/>
              <a:gd name="connsiteX111" fmla="*/ 5489063 w 6167549"/>
              <a:gd name="connsiteY111" fmla="*/ 5302541 h 6622120"/>
              <a:gd name="connsiteX112" fmla="*/ 5489063 w 6167549"/>
              <a:gd name="connsiteY112" fmla="*/ 5368507 h 6622120"/>
              <a:gd name="connsiteX113" fmla="*/ 5423097 w 6167549"/>
              <a:gd name="connsiteY113" fmla="*/ 5368508 h 6622120"/>
              <a:gd name="connsiteX114" fmla="*/ 5423097 w 6167549"/>
              <a:gd name="connsiteY114" fmla="*/ 5302541 h 6622120"/>
              <a:gd name="connsiteX115" fmla="*/ 4481476 w 6167549"/>
              <a:gd name="connsiteY115" fmla="*/ 6242961 h 6622120"/>
              <a:gd name="connsiteX116" fmla="*/ 4547442 w 6167549"/>
              <a:gd name="connsiteY116" fmla="*/ 6242960 h 6622120"/>
              <a:gd name="connsiteX117" fmla="*/ 4547442 w 6167549"/>
              <a:gd name="connsiteY117" fmla="*/ 6308927 h 6622120"/>
              <a:gd name="connsiteX118" fmla="*/ 4481476 w 6167549"/>
              <a:gd name="connsiteY118" fmla="*/ 6308927 h 6622120"/>
              <a:gd name="connsiteX119" fmla="*/ 4481476 w 6167549"/>
              <a:gd name="connsiteY119" fmla="*/ 6242961 h 6622120"/>
              <a:gd name="connsiteX120" fmla="*/ 4752461 w 6167549"/>
              <a:gd name="connsiteY120" fmla="*/ 5971962 h 6622120"/>
              <a:gd name="connsiteX121" fmla="*/ 4818428 w 6167549"/>
              <a:gd name="connsiteY121" fmla="*/ 5971962 h 6622120"/>
              <a:gd name="connsiteX122" fmla="*/ 4818428 w 6167549"/>
              <a:gd name="connsiteY122" fmla="*/ 6037928 h 6622120"/>
              <a:gd name="connsiteX123" fmla="*/ 4752461 w 6167549"/>
              <a:gd name="connsiteY123" fmla="*/ 6037928 h 6622120"/>
              <a:gd name="connsiteX124" fmla="*/ 4752461 w 6167549"/>
              <a:gd name="connsiteY124" fmla="*/ 5971962 h 6622120"/>
              <a:gd name="connsiteX125" fmla="*/ 4616961 w 6167549"/>
              <a:gd name="connsiteY125" fmla="*/ 6107462 h 6622120"/>
              <a:gd name="connsiteX126" fmla="*/ 4682928 w 6167549"/>
              <a:gd name="connsiteY126" fmla="*/ 6107462 h 6622120"/>
              <a:gd name="connsiteX127" fmla="*/ 4682928 w 6167549"/>
              <a:gd name="connsiteY127" fmla="*/ 6173428 h 6622120"/>
              <a:gd name="connsiteX128" fmla="*/ 4616961 w 6167549"/>
              <a:gd name="connsiteY128" fmla="*/ 6173428 h 6622120"/>
              <a:gd name="connsiteX129" fmla="*/ 4616961 w 6167549"/>
              <a:gd name="connsiteY129" fmla="*/ 6107462 h 6622120"/>
              <a:gd name="connsiteX130" fmla="*/ 5148102 w 6167549"/>
              <a:gd name="connsiteY130" fmla="*/ 5288640 h 6622120"/>
              <a:gd name="connsiteX131" fmla="*/ 5214068 w 6167549"/>
              <a:gd name="connsiteY131" fmla="*/ 5288640 h 6622120"/>
              <a:gd name="connsiteX132" fmla="*/ 5214068 w 6167549"/>
              <a:gd name="connsiteY132" fmla="*/ 5354606 h 6622120"/>
              <a:gd name="connsiteX133" fmla="*/ 5148102 w 6167549"/>
              <a:gd name="connsiteY133" fmla="*/ 5354606 h 6622120"/>
              <a:gd name="connsiteX134" fmla="*/ 5148102 w 6167549"/>
              <a:gd name="connsiteY134" fmla="*/ 5288640 h 6622120"/>
              <a:gd name="connsiteX135" fmla="*/ 4877108 w 6167549"/>
              <a:gd name="connsiteY135" fmla="*/ 5559633 h 6622120"/>
              <a:gd name="connsiteX136" fmla="*/ 4943074 w 6167549"/>
              <a:gd name="connsiteY136" fmla="*/ 5559633 h 6622120"/>
              <a:gd name="connsiteX137" fmla="*/ 4943074 w 6167549"/>
              <a:gd name="connsiteY137" fmla="*/ 5625600 h 6622120"/>
              <a:gd name="connsiteX138" fmla="*/ 4877108 w 6167549"/>
              <a:gd name="connsiteY138" fmla="*/ 5625599 h 6622120"/>
              <a:gd name="connsiteX139" fmla="*/ 4877108 w 6167549"/>
              <a:gd name="connsiteY139" fmla="*/ 5559633 h 6622120"/>
              <a:gd name="connsiteX140" fmla="*/ 5012606 w 6167549"/>
              <a:gd name="connsiteY140" fmla="*/ 5424133 h 6622120"/>
              <a:gd name="connsiteX141" fmla="*/ 5078568 w 6167549"/>
              <a:gd name="connsiteY141" fmla="*/ 5424140 h 6622120"/>
              <a:gd name="connsiteX142" fmla="*/ 5078575 w 6167549"/>
              <a:gd name="connsiteY142" fmla="*/ 5490100 h 6622120"/>
              <a:gd name="connsiteX143" fmla="*/ 5012606 w 6167549"/>
              <a:gd name="connsiteY143" fmla="*/ 5490099 h 6622120"/>
              <a:gd name="connsiteX144" fmla="*/ 5012606 w 6167549"/>
              <a:gd name="connsiteY144" fmla="*/ 5424133 h 6622120"/>
              <a:gd name="connsiteX145" fmla="*/ 4739814 w 6167549"/>
              <a:gd name="connsiteY145" fmla="*/ 5695132 h 6622120"/>
              <a:gd name="connsiteX146" fmla="*/ 4805781 w 6167549"/>
              <a:gd name="connsiteY146" fmla="*/ 5695132 h 6622120"/>
              <a:gd name="connsiteX147" fmla="*/ 4805781 w 6167549"/>
              <a:gd name="connsiteY147" fmla="*/ 5761099 h 6622120"/>
              <a:gd name="connsiteX148" fmla="*/ 4739814 w 6167549"/>
              <a:gd name="connsiteY148" fmla="*/ 5761098 h 6622120"/>
              <a:gd name="connsiteX149" fmla="*/ 4739814 w 6167549"/>
              <a:gd name="connsiteY149" fmla="*/ 5695132 h 6622120"/>
              <a:gd name="connsiteX150" fmla="*/ 4472578 w 6167549"/>
              <a:gd name="connsiteY150" fmla="*/ 5961264 h 6622120"/>
              <a:gd name="connsiteX151" fmla="*/ 4538544 w 6167549"/>
              <a:gd name="connsiteY151" fmla="*/ 5961264 h 6622120"/>
              <a:gd name="connsiteX152" fmla="*/ 4538545 w 6167549"/>
              <a:gd name="connsiteY152" fmla="*/ 6027230 h 6622120"/>
              <a:gd name="connsiteX153" fmla="*/ 4472578 w 6167549"/>
              <a:gd name="connsiteY153" fmla="*/ 6027230 h 6622120"/>
              <a:gd name="connsiteX154" fmla="*/ 4472578 w 6167549"/>
              <a:gd name="connsiteY154" fmla="*/ 5961264 h 6622120"/>
              <a:gd name="connsiteX155" fmla="*/ 4608075 w 6167549"/>
              <a:gd name="connsiteY155" fmla="*/ 5825765 h 6622120"/>
              <a:gd name="connsiteX156" fmla="*/ 4674044 w 6167549"/>
              <a:gd name="connsiteY156" fmla="*/ 5825765 h 6622120"/>
              <a:gd name="connsiteX157" fmla="*/ 4674044 w 6167549"/>
              <a:gd name="connsiteY157" fmla="*/ 5891731 h 6622120"/>
              <a:gd name="connsiteX158" fmla="*/ 4608075 w 6167549"/>
              <a:gd name="connsiteY158" fmla="*/ 5891731 h 6622120"/>
              <a:gd name="connsiteX159" fmla="*/ 4608075 w 6167549"/>
              <a:gd name="connsiteY159" fmla="*/ 5825765 h 6622120"/>
              <a:gd name="connsiteX160" fmla="*/ 4335285 w 6167549"/>
              <a:gd name="connsiteY160" fmla="*/ 6096763 h 6622120"/>
              <a:gd name="connsiteX161" fmla="*/ 4401251 w 6167549"/>
              <a:gd name="connsiteY161" fmla="*/ 6096762 h 6622120"/>
              <a:gd name="connsiteX162" fmla="*/ 4401251 w 6167549"/>
              <a:gd name="connsiteY162" fmla="*/ 6162729 h 6622120"/>
              <a:gd name="connsiteX163" fmla="*/ 4335285 w 6167549"/>
              <a:gd name="connsiteY163" fmla="*/ 6162729 h 6622120"/>
              <a:gd name="connsiteX164" fmla="*/ 4335285 w 6167549"/>
              <a:gd name="connsiteY164" fmla="*/ 6096763 h 6622120"/>
              <a:gd name="connsiteX165" fmla="*/ 6088212 w 6167549"/>
              <a:gd name="connsiteY165" fmla="*/ 4336317 h 6622120"/>
              <a:gd name="connsiteX166" fmla="*/ 6154178 w 6167549"/>
              <a:gd name="connsiteY166" fmla="*/ 4336317 h 6622120"/>
              <a:gd name="connsiteX167" fmla="*/ 6154178 w 6167549"/>
              <a:gd name="connsiteY167" fmla="*/ 4402283 h 6622120"/>
              <a:gd name="connsiteX168" fmla="*/ 6088212 w 6167549"/>
              <a:gd name="connsiteY168" fmla="*/ 4402284 h 6622120"/>
              <a:gd name="connsiteX169" fmla="*/ 6088212 w 6167549"/>
              <a:gd name="connsiteY169" fmla="*/ 4336317 h 6622120"/>
              <a:gd name="connsiteX170" fmla="*/ 5950803 w 6167549"/>
              <a:gd name="connsiteY170" fmla="*/ 4198931 h 6622120"/>
              <a:gd name="connsiteX171" fmla="*/ 6016769 w 6167549"/>
              <a:gd name="connsiteY171" fmla="*/ 4198931 h 6622120"/>
              <a:gd name="connsiteX172" fmla="*/ 6016769 w 6167549"/>
              <a:gd name="connsiteY172" fmla="*/ 4264897 h 6622120"/>
              <a:gd name="connsiteX173" fmla="*/ 5950803 w 6167549"/>
              <a:gd name="connsiteY173" fmla="*/ 4264897 h 6622120"/>
              <a:gd name="connsiteX174" fmla="*/ 5950803 w 6167549"/>
              <a:gd name="connsiteY174" fmla="*/ 4198931 h 6622120"/>
              <a:gd name="connsiteX175" fmla="*/ 4732673 w 6167549"/>
              <a:gd name="connsiteY175" fmla="*/ 5415217 h 6622120"/>
              <a:gd name="connsiteX176" fmla="*/ 4798639 w 6167549"/>
              <a:gd name="connsiteY176" fmla="*/ 5415217 h 6622120"/>
              <a:gd name="connsiteX177" fmla="*/ 4798639 w 6167549"/>
              <a:gd name="connsiteY177" fmla="*/ 5481184 h 6622120"/>
              <a:gd name="connsiteX178" fmla="*/ 4732673 w 6167549"/>
              <a:gd name="connsiteY178" fmla="*/ 5481183 h 6622120"/>
              <a:gd name="connsiteX179" fmla="*/ 4732673 w 6167549"/>
              <a:gd name="connsiteY179" fmla="*/ 5415217 h 6622120"/>
              <a:gd name="connsiteX180" fmla="*/ 4868171 w 6167549"/>
              <a:gd name="connsiteY180" fmla="*/ 5279716 h 6622120"/>
              <a:gd name="connsiteX181" fmla="*/ 4934131 w 6167549"/>
              <a:gd name="connsiteY181" fmla="*/ 5279722 h 6622120"/>
              <a:gd name="connsiteX182" fmla="*/ 4934137 w 6167549"/>
              <a:gd name="connsiteY182" fmla="*/ 5345682 h 6622120"/>
              <a:gd name="connsiteX183" fmla="*/ 4868171 w 6167549"/>
              <a:gd name="connsiteY183" fmla="*/ 5345682 h 6622120"/>
              <a:gd name="connsiteX184" fmla="*/ 4868171 w 6167549"/>
              <a:gd name="connsiteY184" fmla="*/ 5279716 h 6622120"/>
              <a:gd name="connsiteX185" fmla="*/ 5003662 w 6167549"/>
              <a:gd name="connsiteY185" fmla="*/ 5144224 h 6622120"/>
              <a:gd name="connsiteX186" fmla="*/ 5069630 w 6167549"/>
              <a:gd name="connsiteY186" fmla="*/ 5144224 h 6622120"/>
              <a:gd name="connsiteX187" fmla="*/ 5069630 w 6167549"/>
              <a:gd name="connsiteY187" fmla="*/ 5210190 h 6622120"/>
              <a:gd name="connsiteX188" fmla="*/ 5003662 w 6167549"/>
              <a:gd name="connsiteY188" fmla="*/ 5210190 h 6622120"/>
              <a:gd name="connsiteX189" fmla="*/ 5003662 w 6167549"/>
              <a:gd name="connsiteY189" fmla="*/ 5144224 h 6622120"/>
              <a:gd name="connsiteX190" fmla="*/ 4595383 w 6167549"/>
              <a:gd name="connsiteY190" fmla="*/ 5550718 h 6622120"/>
              <a:gd name="connsiteX191" fmla="*/ 4661349 w 6167549"/>
              <a:gd name="connsiteY191" fmla="*/ 5550718 h 6622120"/>
              <a:gd name="connsiteX192" fmla="*/ 4661349 w 6167549"/>
              <a:gd name="connsiteY192" fmla="*/ 5616684 h 6622120"/>
              <a:gd name="connsiteX193" fmla="*/ 4595383 w 6167549"/>
              <a:gd name="connsiteY193" fmla="*/ 5616684 h 6622120"/>
              <a:gd name="connsiteX194" fmla="*/ 4595383 w 6167549"/>
              <a:gd name="connsiteY194" fmla="*/ 5550718 h 6622120"/>
              <a:gd name="connsiteX195" fmla="*/ 4328142 w 6167549"/>
              <a:gd name="connsiteY195" fmla="*/ 5816848 h 6622120"/>
              <a:gd name="connsiteX196" fmla="*/ 4394109 w 6167549"/>
              <a:gd name="connsiteY196" fmla="*/ 5816848 h 6622120"/>
              <a:gd name="connsiteX197" fmla="*/ 4394109 w 6167549"/>
              <a:gd name="connsiteY197" fmla="*/ 5882814 h 6622120"/>
              <a:gd name="connsiteX198" fmla="*/ 4328142 w 6167549"/>
              <a:gd name="connsiteY198" fmla="*/ 5882814 h 6622120"/>
              <a:gd name="connsiteX199" fmla="*/ 4328142 w 6167549"/>
              <a:gd name="connsiteY199" fmla="*/ 5816848 h 6622120"/>
              <a:gd name="connsiteX200" fmla="*/ 4463640 w 6167549"/>
              <a:gd name="connsiteY200" fmla="*/ 5681347 h 6622120"/>
              <a:gd name="connsiteX201" fmla="*/ 4529606 w 6167549"/>
              <a:gd name="connsiteY201" fmla="*/ 5681347 h 6622120"/>
              <a:gd name="connsiteX202" fmla="*/ 4529607 w 6167549"/>
              <a:gd name="connsiteY202" fmla="*/ 5747314 h 6622120"/>
              <a:gd name="connsiteX203" fmla="*/ 4463640 w 6167549"/>
              <a:gd name="connsiteY203" fmla="*/ 5747314 h 6622120"/>
              <a:gd name="connsiteX204" fmla="*/ 4463640 w 6167549"/>
              <a:gd name="connsiteY204" fmla="*/ 5681347 h 6622120"/>
              <a:gd name="connsiteX205" fmla="*/ 4190854 w 6167549"/>
              <a:gd name="connsiteY205" fmla="*/ 5952348 h 6622120"/>
              <a:gd name="connsiteX206" fmla="*/ 4256820 w 6167549"/>
              <a:gd name="connsiteY206" fmla="*/ 5952348 h 6622120"/>
              <a:gd name="connsiteX207" fmla="*/ 4256820 w 6167549"/>
              <a:gd name="connsiteY207" fmla="*/ 6018314 h 6622120"/>
              <a:gd name="connsiteX208" fmla="*/ 4190853 w 6167549"/>
              <a:gd name="connsiteY208" fmla="*/ 6018314 h 6622120"/>
              <a:gd name="connsiteX209" fmla="*/ 4190854 w 6167549"/>
              <a:gd name="connsiteY209" fmla="*/ 5952348 h 6622120"/>
              <a:gd name="connsiteX210" fmla="*/ 5804600 w 6167549"/>
              <a:gd name="connsiteY210" fmla="*/ 4052735 h 6622120"/>
              <a:gd name="connsiteX211" fmla="*/ 5870566 w 6167549"/>
              <a:gd name="connsiteY211" fmla="*/ 4052735 h 6622120"/>
              <a:gd name="connsiteX212" fmla="*/ 5870566 w 6167549"/>
              <a:gd name="connsiteY212" fmla="*/ 4118701 h 6622120"/>
              <a:gd name="connsiteX213" fmla="*/ 5804600 w 6167549"/>
              <a:gd name="connsiteY213" fmla="*/ 4118701 h 6622120"/>
              <a:gd name="connsiteX214" fmla="*/ 5804600 w 6167549"/>
              <a:gd name="connsiteY214" fmla="*/ 4052735 h 6622120"/>
              <a:gd name="connsiteX215" fmla="*/ 5669084 w 6167549"/>
              <a:gd name="connsiteY215" fmla="*/ 4188233 h 6622120"/>
              <a:gd name="connsiteX216" fmla="*/ 5735051 w 6167549"/>
              <a:gd name="connsiteY216" fmla="*/ 4188234 h 6622120"/>
              <a:gd name="connsiteX217" fmla="*/ 5735051 w 6167549"/>
              <a:gd name="connsiteY217" fmla="*/ 4254200 h 6622120"/>
              <a:gd name="connsiteX218" fmla="*/ 5669084 w 6167549"/>
              <a:gd name="connsiteY218" fmla="*/ 4254200 h 6622120"/>
              <a:gd name="connsiteX219" fmla="*/ 5669084 w 6167549"/>
              <a:gd name="connsiteY219" fmla="*/ 4188233 h 6622120"/>
              <a:gd name="connsiteX220" fmla="*/ 4723755 w 6167549"/>
              <a:gd name="connsiteY220" fmla="*/ 5133519 h 6622120"/>
              <a:gd name="connsiteX221" fmla="*/ 4789715 w 6167549"/>
              <a:gd name="connsiteY221" fmla="*/ 5133526 h 6622120"/>
              <a:gd name="connsiteX222" fmla="*/ 4789722 w 6167549"/>
              <a:gd name="connsiteY222" fmla="*/ 5199485 h 6622120"/>
              <a:gd name="connsiteX223" fmla="*/ 4723755 w 6167549"/>
              <a:gd name="connsiteY223" fmla="*/ 5199486 h 6622120"/>
              <a:gd name="connsiteX224" fmla="*/ 4723755 w 6167549"/>
              <a:gd name="connsiteY224" fmla="*/ 5133519 h 6622120"/>
              <a:gd name="connsiteX225" fmla="*/ 4588254 w 6167549"/>
              <a:gd name="connsiteY225" fmla="*/ 5269019 h 6622120"/>
              <a:gd name="connsiteX226" fmla="*/ 4654220 w 6167549"/>
              <a:gd name="connsiteY226" fmla="*/ 5269019 h 6622120"/>
              <a:gd name="connsiteX227" fmla="*/ 4654220 w 6167549"/>
              <a:gd name="connsiteY227" fmla="*/ 5334986 h 6622120"/>
              <a:gd name="connsiteX228" fmla="*/ 4588254 w 6167549"/>
              <a:gd name="connsiteY228" fmla="*/ 5334985 h 6622120"/>
              <a:gd name="connsiteX229" fmla="*/ 4588254 w 6167549"/>
              <a:gd name="connsiteY229" fmla="*/ 5269019 h 6622120"/>
              <a:gd name="connsiteX230" fmla="*/ 4450965 w 6167549"/>
              <a:gd name="connsiteY230" fmla="*/ 5404521 h 6622120"/>
              <a:gd name="connsiteX231" fmla="*/ 4516931 w 6167549"/>
              <a:gd name="connsiteY231" fmla="*/ 5404520 h 6622120"/>
              <a:gd name="connsiteX232" fmla="*/ 4516931 w 6167549"/>
              <a:gd name="connsiteY232" fmla="*/ 5470487 h 6622120"/>
              <a:gd name="connsiteX233" fmla="*/ 4450965 w 6167549"/>
              <a:gd name="connsiteY233" fmla="*/ 5470487 h 6622120"/>
              <a:gd name="connsiteX234" fmla="*/ 4450965 w 6167549"/>
              <a:gd name="connsiteY234" fmla="*/ 5404521 h 6622120"/>
              <a:gd name="connsiteX235" fmla="*/ 4319224 w 6167549"/>
              <a:gd name="connsiteY235" fmla="*/ 5535151 h 6622120"/>
              <a:gd name="connsiteX236" fmla="*/ 4385191 w 6167549"/>
              <a:gd name="connsiteY236" fmla="*/ 5535151 h 6622120"/>
              <a:gd name="connsiteX237" fmla="*/ 4385191 w 6167549"/>
              <a:gd name="connsiteY237" fmla="*/ 5601117 h 6622120"/>
              <a:gd name="connsiteX238" fmla="*/ 4319224 w 6167549"/>
              <a:gd name="connsiteY238" fmla="*/ 5601117 h 6622120"/>
              <a:gd name="connsiteX239" fmla="*/ 4319224 w 6167549"/>
              <a:gd name="connsiteY239" fmla="*/ 5535151 h 6622120"/>
              <a:gd name="connsiteX240" fmla="*/ 4183724 w 6167549"/>
              <a:gd name="connsiteY240" fmla="*/ 5670650 h 6622120"/>
              <a:gd name="connsiteX241" fmla="*/ 4249690 w 6167549"/>
              <a:gd name="connsiteY241" fmla="*/ 5670650 h 6622120"/>
              <a:gd name="connsiteX242" fmla="*/ 4249690 w 6167549"/>
              <a:gd name="connsiteY242" fmla="*/ 5736616 h 6622120"/>
              <a:gd name="connsiteX243" fmla="*/ 4183724 w 6167549"/>
              <a:gd name="connsiteY243" fmla="*/ 5736616 h 6622120"/>
              <a:gd name="connsiteX244" fmla="*/ 4183724 w 6167549"/>
              <a:gd name="connsiteY244" fmla="*/ 5670650 h 6622120"/>
              <a:gd name="connsiteX245" fmla="*/ 4046436 w 6167549"/>
              <a:gd name="connsiteY245" fmla="*/ 5806151 h 6622120"/>
              <a:gd name="connsiteX246" fmla="*/ 4112402 w 6167549"/>
              <a:gd name="connsiteY246" fmla="*/ 5806151 h 6622120"/>
              <a:gd name="connsiteX247" fmla="*/ 4112402 w 6167549"/>
              <a:gd name="connsiteY247" fmla="*/ 5872117 h 6622120"/>
              <a:gd name="connsiteX248" fmla="*/ 4046435 w 6167549"/>
              <a:gd name="connsiteY248" fmla="*/ 5872117 h 6622120"/>
              <a:gd name="connsiteX249" fmla="*/ 4046436 w 6167549"/>
              <a:gd name="connsiteY249" fmla="*/ 5806151 h 6622120"/>
              <a:gd name="connsiteX250" fmla="*/ 5524702 w 6167549"/>
              <a:gd name="connsiteY250" fmla="*/ 4043817 h 6622120"/>
              <a:gd name="connsiteX251" fmla="*/ 5590669 w 6167549"/>
              <a:gd name="connsiteY251" fmla="*/ 4043818 h 6622120"/>
              <a:gd name="connsiteX252" fmla="*/ 5590669 w 6167549"/>
              <a:gd name="connsiteY252" fmla="*/ 4109784 h 6622120"/>
              <a:gd name="connsiteX253" fmla="*/ 5524702 w 6167549"/>
              <a:gd name="connsiteY253" fmla="*/ 4109784 h 6622120"/>
              <a:gd name="connsiteX254" fmla="*/ 5524702 w 6167549"/>
              <a:gd name="connsiteY254" fmla="*/ 4043817 h 6622120"/>
              <a:gd name="connsiteX255" fmla="*/ 5389202 w 6167549"/>
              <a:gd name="connsiteY255" fmla="*/ 4179312 h 6622120"/>
              <a:gd name="connsiteX256" fmla="*/ 5455169 w 6167549"/>
              <a:gd name="connsiteY256" fmla="*/ 4179312 h 6622120"/>
              <a:gd name="connsiteX257" fmla="*/ 5455168 w 6167549"/>
              <a:gd name="connsiteY257" fmla="*/ 4245278 h 6622120"/>
              <a:gd name="connsiteX258" fmla="*/ 5389202 w 6167549"/>
              <a:gd name="connsiteY258" fmla="*/ 4245278 h 6622120"/>
              <a:gd name="connsiteX259" fmla="*/ 5389202 w 6167549"/>
              <a:gd name="connsiteY259" fmla="*/ 4179312 h 6622120"/>
              <a:gd name="connsiteX260" fmla="*/ 5660173 w 6167549"/>
              <a:gd name="connsiteY260" fmla="*/ 3908319 h 6622120"/>
              <a:gd name="connsiteX261" fmla="*/ 5726139 w 6167549"/>
              <a:gd name="connsiteY261" fmla="*/ 3908319 h 6622120"/>
              <a:gd name="connsiteX262" fmla="*/ 5726139 w 6167549"/>
              <a:gd name="connsiteY262" fmla="*/ 3974285 h 6622120"/>
              <a:gd name="connsiteX263" fmla="*/ 5660173 w 6167549"/>
              <a:gd name="connsiteY263" fmla="*/ 3974285 h 6622120"/>
              <a:gd name="connsiteX264" fmla="*/ 5660173 w 6167549"/>
              <a:gd name="connsiteY264" fmla="*/ 3908319 h 6622120"/>
              <a:gd name="connsiteX265" fmla="*/ 4579336 w 6167549"/>
              <a:gd name="connsiteY265" fmla="*/ 4989104 h 6622120"/>
              <a:gd name="connsiteX266" fmla="*/ 4645295 w 6167549"/>
              <a:gd name="connsiteY266" fmla="*/ 4989111 h 6622120"/>
              <a:gd name="connsiteX267" fmla="*/ 4645302 w 6167549"/>
              <a:gd name="connsiteY267" fmla="*/ 5055070 h 6622120"/>
              <a:gd name="connsiteX268" fmla="*/ 4579335 w 6167549"/>
              <a:gd name="connsiteY268" fmla="*/ 5055070 h 6622120"/>
              <a:gd name="connsiteX269" fmla="*/ 4579336 w 6167549"/>
              <a:gd name="connsiteY269" fmla="*/ 4989104 h 6622120"/>
              <a:gd name="connsiteX270" fmla="*/ 4442053 w 6167549"/>
              <a:gd name="connsiteY270" fmla="*/ 5124602 h 6622120"/>
              <a:gd name="connsiteX271" fmla="*/ 4508019 w 6167549"/>
              <a:gd name="connsiteY271" fmla="*/ 5124602 h 6622120"/>
              <a:gd name="connsiteX272" fmla="*/ 4508019 w 6167549"/>
              <a:gd name="connsiteY272" fmla="*/ 5190569 h 6622120"/>
              <a:gd name="connsiteX273" fmla="*/ 4442052 w 6167549"/>
              <a:gd name="connsiteY273" fmla="*/ 5190569 h 6622120"/>
              <a:gd name="connsiteX274" fmla="*/ 4442053 w 6167549"/>
              <a:gd name="connsiteY274" fmla="*/ 5124602 h 6622120"/>
              <a:gd name="connsiteX275" fmla="*/ 4306543 w 6167549"/>
              <a:gd name="connsiteY275" fmla="*/ 5260105 h 6622120"/>
              <a:gd name="connsiteX276" fmla="*/ 4372509 w 6167549"/>
              <a:gd name="connsiteY276" fmla="*/ 5260105 h 6622120"/>
              <a:gd name="connsiteX277" fmla="*/ 4372510 w 6167549"/>
              <a:gd name="connsiteY277" fmla="*/ 5326071 h 6622120"/>
              <a:gd name="connsiteX278" fmla="*/ 4306543 w 6167549"/>
              <a:gd name="connsiteY278" fmla="*/ 5326071 h 6622120"/>
              <a:gd name="connsiteX279" fmla="*/ 4306543 w 6167549"/>
              <a:gd name="connsiteY279" fmla="*/ 5260105 h 6622120"/>
              <a:gd name="connsiteX280" fmla="*/ 4174805 w 6167549"/>
              <a:gd name="connsiteY280" fmla="*/ 5390736 h 6622120"/>
              <a:gd name="connsiteX281" fmla="*/ 4240771 w 6167549"/>
              <a:gd name="connsiteY281" fmla="*/ 5390735 h 6622120"/>
              <a:gd name="connsiteX282" fmla="*/ 4240771 w 6167549"/>
              <a:gd name="connsiteY282" fmla="*/ 5456702 h 6622120"/>
              <a:gd name="connsiteX283" fmla="*/ 4174805 w 6167549"/>
              <a:gd name="connsiteY283" fmla="*/ 5456702 h 6622120"/>
              <a:gd name="connsiteX284" fmla="*/ 4174805 w 6167549"/>
              <a:gd name="connsiteY284" fmla="*/ 5390736 h 6622120"/>
              <a:gd name="connsiteX285" fmla="*/ 4037522 w 6167549"/>
              <a:gd name="connsiteY285" fmla="*/ 5526233 h 6622120"/>
              <a:gd name="connsiteX286" fmla="*/ 4103489 w 6167549"/>
              <a:gd name="connsiteY286" fmla="*/ 5526233 h 6622120"/>
              <a:gd name="connsiteX287" fmla="*/ 4103489 w 6167549"/>
              <a:gd name="connsiteY287" fmla="*/ 5592200 h 6622120"/>
              <a:gd name="connsiteX288" fmla="*/ 4037522 w 6167549"/>
              <a:gd name="connsiteY288" fmla="*/ 5592200 h 6622120"/>
              <a:gd name="connsiteX289" fmla="*/ 4037522 w 6167549"/>
              <a:gd name="connsiteY289" fmla="*/ 5526233 h 6622120"/>
              <a:gd name="connsiteX290" fmla="*/ 3902014 w 6167549"/>
              <a:gd name="connsiteY290" fmla="*/ 5661735 h 6622120"/>
              <a:gd name="connsiteX291" fmla="*/ 3967980 w 6167549"/>
              <a:gd name="connsiteY291" fmla="*/ 5661735 h 6622120"/>
              <a:gd name="connsiteX292" fmla="*/ 3967980 w 6167549"/>
              <a:gd name="connsiteY292" fmla="*/ 5727701 h 6622120"/>
              <a:gd name="connsiteX293" fmla="*/ 3902014 w 6167549"/>
              <a:gd name="connsiteY293" fmla="*/ 5727701 h 6622120"/>
              <a:gd name="connsiteX294" fmla="*/ 3902014 w 6167549"/>
              <a:gd name="connsiteY294" fmla="*/ 5661735 h 6622120"/>
              <a:gd name="connsiteX295" fmla="*/ 5251473 w 6167549"/>
              <a:gd name="connsiteY295" fmla="*/ 4031696 h 6622120"/>
              <a:gd name="connsiteX296" fmla="*/ 5317439 w 6167549"/>
              <a:gd name="connsiteY296" fmla="*/ 4031696 h 6622120"/>
              <a:gd name="connsiteX297" fmla="*/ 5317439 w 6167549"/>
              <a:gd name="connsiteY297" fmla="*/ 4097662 h 6622120"/>
              <a:gd name="connsiteX298" fmla="*/ 5251473 w 6167549"/>
              <a:gd name="connsiteY298" fmla="*/ 4097662 h 6622120"/>
              <a:gd name="connsiteX299" fmla="*/ 5251473 w 6167549"/>
              <a:gd name="connsiteY299" fmla="*/ 4031696 h 6622120"/>
              <a:gd name="connsiteX300" fmla="*/ 5380309 w 6167549"/>
              <a:gd name="connsiteY300" fmla="*/ 3897608 h 6622120"/>
              <a:gd name="connsiteX301" fmla="*/ 5446275 w 6167549"/>
              <a:gd name="connsiteY301" fmla="*/ 3897608 h 6622120"/>
              <a:gd name="connsiteX302" fmla="*/ 5446275 w 6167549"/>
              <a:gd name="connsiteY302" fmla="*/ 3963575 h 6622120"/>
              <a:gd name="connsiteX303" fmla="*/ 5380309 w 6167549"/>
              <a:gd name="connsiteY303" fmla="*/ 3963575 h 6622120"/>
              <a:gd name="connsiteX304" fmla="*/ 5380309 w 6167549"/>
              <a:gd name="connsiteY304" fmla="*/ 3897608 h 6622120"/>
              <a:gd name="connsiteX305" fmla="*/ 5515757 w 6167549"/>
              <a:gd name="connsiteY305" fmla="*/ 3762117 h 6622120"/>
              <a:gd name="connsiteX306" fmla="*/ 5581723 w 6167549"/>
              <a:gd name="connsiteY306" fmla="*/ 3762117 h 6622120"/>
              <a:gd name="connsiteX307" fmla="*/ 5581723 w 6167549"/>
              <a:gd name="connsiteY307" fmla="*/ 3828083 h 6622120"/>
              <a:gd name="connsiteX308" fmla="*/ 5515757 w 6167549"/>
              <a:gd name="connsiteY308" fmla="*/ 3828083 h 6622120"/>
              <a:gd name="connsiteX309" fmla="*/ 5515757 w 6167549"/>
              <a:gd name="connsiteY309" fmla="*/ 3762117 h 6622120"/>
              <a:gd name="connsiteX310" fmla="*/ 4297631 w 6167549"/>
              <a:gd name="connsiteY310" fmla="*/ 4978410 h 6622120"/>
              <a:gd name="connsiteX311" fmla="*/ 4363597 w 6167549"/>
              <a:gd name="connsiteY311" fmla="*/ 4978410 h 6622120"/>
              <a:gd name="connsiteX312" fmla="*/ 4363597 w 6167549"/>
              <a:gd name="connsiteY312" fmla="*/ 5044377 h 6622120"/>
              <a:gd name="connsiteX313" fmla="*/ 4297631 w 6167549"/>
              <a:gd name="connsiteY313" fmla="*/ 5044376 h 6622120"/>
              <a:gd name="connsiteX314" fmla="*/ 4297631 w 6167549"/>
              <a:gd name="connsiteY314" fmla="*/ 4978410 h 6622120"/>
              <a:gd name="connsiteX315" fmla="*/ 4162122 w 6167549"/>
              <a:gd name="connsiteY315" fmla="*/ 5113908 h 6622120"/>
              <a:gd name="connsiteX316" fmla="*/ 4228088 w 6167549"/>
              <a:gd name="connsiteY316" fmla="*/ 5113908 h 6622120"/>
              <a:gd name="connsiteX317" fmla="*/ 4228088 w 6167549"/>
              <a:gd name="connsiteY317" fmla="*/ 5179874 h 6622120"/>
              <a:gd name="connsiteX318" fmla="*/ 4162122 w 6167549"/>
              <a:gd name="connsiteY318" fmla="*/ 5179874 h 6622120"/>
              <a:gd name="connsiteX319" fmla="*/ 4162122 w 6167549"/>
              <a:gd name="connsiteY319" fmla="*/ 5113908 h 6622120"/>
              <a:gd name="connsiteX320" fmla="*/ 4030383 w 6167549"/>
              <a:gd name="connsiteY320" fmla="*/ 5244541 h 6622120"/>
              <a:gd name="connsiteX321" fmla="*/ 4096349 w 6167549"/>
              <a:gd name="connsiteY321" fmla="*/ 5244541 h 6622120"/>
              <a:gd name="connsiteX322" fmla="*/ 4096349 w 6167549"/>
              <a:gd name="connsiteY322" fmla="*/ 5310508 h 6622120"/>
              <a:gd name="connsiteX323" fmla="*/ 4030383 w 6167549"/>
              <a:gd name="connsiteY323" fmla="*/ 5310507 h 6622120"/>
              <a:gd name="connsiteX324" fmla="*/ 4030383 w 6167549"/>
              <a:gd name="connsiteY324" fmla="*/ 5244541 h 6622120"/>
              <a:gd name="connsiteX325" fmla="*/ 3893101 w 6167549"/>
              <a:gd name="connsiteY325" fmla="*/ 5380041 h 6622120"/>
              <a:gd name="connsiteX326" fmla="*/ 3959067 w 6167549"/>
              <a:gd name="connsiteY326" fmla="*/ 5380041 h 6622120"/>
              <a:gd name="connsiteX327" fmla="*/ 3959067 w 6167549"/>
              <a:gd name="connsiteY327" fmla="*/ 5446008 h 6622120"/>
              <a:gd name="connsiteX328" fmla="*/ 3893101 w 6167549"/>
              <a:gd name="connsiteY328" fmla="*/ 5446007 h 6622120"/>
              <a:gd name="connsiteX329" fmla="*/ 3893101 w 6167549"/>
              <a:gd name="connsiteY329" fmla="*/ 5380041 h 6622120"/>
              <a:gd name="connsiteX330" fmla="*/ 3757592 w 6167549"/>
              <a:gd name="connsiteY330" fmla="*/ 5515538 h 6622120"/>
              <a:gd name="connsiteX331" fmla="*/ 3823559 w 6167549"/>
              <a:gd name="connsiteY331" fmla="*/ 5515538 h 6622120"/>
              <a:gd name="connsiteX332" fmla="*/ 3823559 w 6167549"/>
              <a:gd name="connsiteY332" fmla="*/ 5581505 h 6622120"/>
              <a:gd name="connsiteX333" fmla="*/ 3757592 w 6167549"/>
              <a:gd name="connsiteY333" fmla="*/ 5581504 h 6622120"/>
              <a:gd name="connsiteX334" fmla="*/ 3757592 w 6167549"/>
              <a:gd name="connsiteY334" fmla="*/ 5515538 h 6622120"/>
              <a:gd name="connsiteX335" fmla="*/ 5242551 w 6167549"/>
              <a:gd name="connsiteY335" fmla="*/ 3750002 h 6622120"/>
              <a:gd name="connsiteX336" fmla="*/ 5308517 w 6167549"/>
              <a:gd name="connsiteY336" fmla="*/ 3750001 h 6622120"/>
              <a:gd name="connsiteX337" fmla="*/ 5308517 w 6167549"/>
              <a:gd name="connsiteY337" fmla="*/ 3815968 h 6622120"/>
              <a:gd name="connsiteX338" fmla="*/ 5242550 w 6167549"/>
              <a:gd name="connsiteY338" fmla="*/ 3815968 h 6622120"/>
              <a:gd name="connsiteX339" fmla="*/ 5242551 w 6167549"/>
              <a:gd name="connsiteY339" fmla="*/ 3750002 h 6622120"/>
              <a:gd name="connsiteX340" fmla="*/ 5105268 w 6167549"/>
              <a:gd name="connsiteY340" fmla="*/ 3885502 h 6622120"/>
              <a:gd name="connsiteX341" fmla="*/ 5171234 w 6167549"/>
              <a:gd name="connsiteY341" fmla="*/ 3885502 h 6622120"/>
              <a:gd name="connsiteX342" fmla="*/ 5171234 w 6167549"/>
              <a:gd name="connsiteY342" fmla="*/ 3951469 h 6622120"/>
              <a:gd name="connsiteX343" fmla="*/ 5105268 w 6167549"/>
              <a:gd name="connsiteY343" fmla="*/ 3951468 h 6622120"/>
              <a:gd name="connsiteX344" fmla="*/ 5105268 w 6167549"/>
              <a:gd name="connsiteY344" fmla="*/ 3885502 h 6622120"/>
              <a:gd name="connsiteX345" fmla="*/ 4969767 w 6167549"/>
              <a:gd name="connsiteY345" fmla="*/ 4021003 h 6622120"/>
              <a:gd name="connsiteX346" fmla="*/ 5035733 w 6167549"/>
              <a:gd name="connsiteY346" fmla="*/ 4021003 h 6622120"/>
              <a:gd name="connsiteX347" fmla="*/ 5035734 w 6167549"/>
              <a:gd name="connsiteY347" fmla="*/ 4086969 h 6622120"/>
              <a:gd name="connsiteX348" fmla="*/ 4969767 w 6167549"/>
              <a:gd name="connsiteY348" fmla="*/ 4086969 h 6622120"/>
              <a:gd name="connsiteX349" fmla="*/ 4969767 w 6167549"/>
              <a:gd name="connsiteY349" fmla="*/ 4021003 h 6622120"/>
              <a:gd name="connsiteX350" fmla="*/ 5371319 w 6167549"/>
              <a:gd name="connsiteY350" fmla="*/ 3617662 h 6622120"/>
              <a:gd name="connsiteX351" fmla="*/ 5437285 w 6167549"/>
              <a:gd name="connsiteY351" fmla="*/ 3617662 h 6622120"/>
              <a:gd name="connsiteX352" fmla="*/ 5437285 w 6167549"/>
              <a:gd name="connsiteY352" fmla="*/ 3683628 h 6622120"/>
              <a:gd name="connsiteX353" fmla="*/ 5371319 w 6167549"/>
              <a:gd name="connsiteY353" fmla="*/ 3683628 h 6622120"/>
              <a:gd name="connsiteX354" fmla="*/ 5371319 w 6167549"/>
              <a:gd name="connsiteY354" fmla="*/ 3617662 h 6622120"/>
              <a:gd name="connsiteX355" fmla="*/ 4153209 w 6167549"/>
              <a:gd name="connsiteY355" fmla="*/ 4833996 h 6622120"/>
              <a:gd name="connsiteX356" fmla="*/ 4219175 w 6167549"/>
              <a:gd name="connsiteY356" fmla="*/ 4833996 h 6622120"/>
              <a:gd name="connsiteX357" fmla="*/ 4219175 w 6167549"/>
              <a:gd name="connsiteY357" fmla="*/ 4899962 h 6622120"/>
              <a:gd name="connsiteX358" fmla="*/ 4153209 w 6167549"/>
              <a:gd name="connsiteY358" fmla="*/ 4899962 h 6622120"/>
              <a:gd name="connsiteX359" fmla="*/ 4153209 w 6167549"/>
              <a:gd name="connsiteY359" fmla="*/ 4833996 h 6622120"/>
              <a:gd name="connsiteX360" fmla="*/ 4017700 w 6167549"/>
              <a:gd name="connsiteY360" fmla="*/ 4969495 h 6622120"/>
              <a:gd name="connsiteX361" fmla="*/ 4083669 w 6167549"/>
              <a:gd name="connsiteY361" fmla="*/ 4969495 h 6622120"/>
              <a:gd name="connsiteX362" fmla="*/ 4083669 w 6167549"/>
              <a:gd name="connsiteY362" fmla="*/ 5035462 h 6622120"/>
              <a:gd name="connsiteX363" fmla="*/ 4017701 w 6167549"/>
              <a:gd name="connsiteY363" fmla="*/ 5035462 h 6622120"/>
              <a:gd name="connsiteX364" fmla="*/ 4017700 w 6167549"/>
              <a:gd name="connsiteY364" fmla="*/ 4969495 h 6622120"/>
              <a:gd name="connsiteX365" fmla="*/ 3885963 w 6167549"/>
              <a:gd name="connsiteY365" fmla="*/ 5100127 h 6622120"/>
              <a:gd name="connsiteX366" fmla="*/ 3951929 w 6167549"/>
              <a:gd name="connsiteY366" fmla="*/ 5100126 h 6622120"/>
              <a:gd name="connsiteX367" fmla="*/ 3951929 w 6167549"/>
              <a:gd name="connsiteY367" fmla="*/ 5166093 h 6622120"/>
              <a:gd name="connsiteX368" fmla="*/ 3885962 w 6167549"/>
              <a:gd name="connsiteY368" fmla="*/ 5166093 h 6622120"/>
              <a:gd name="connsiteX369" fmla="*/ 3885963 w 6167549"/>
              <a:gd name="connsiteY369" fmla="*/ 5100127 h 6622120"/>
              <a:gd name="connsiteX370" fmla="*/ 3748679 w 6167549"/>
              <a:gd name="connsiteY370" fmla="*/ 5235627 h 6622120"/>
              <a:gd name="connsiteX371" fmla="*/ 3814645 w 6167549"/>
              <a:gd name="connsiteY371" fmla="*/ 5235627 h 6622120"/>
              <a:gd name="connsiteX372" fmla="*/ 3814645 w 6167549"/>
              <a:gd name="connsiteY372" fmla="*/ 5301594 h 6622120"/>
              <a:gd name="connsiteX373" fmla="*/ 3748678 w 6167549"/>
              <a:gd name="connsiteY373" fmla="*/ 5301593 h 6622120"/>
              <a:gd name="connsiteX374" fmla="*/ 3748679 w 6167549"/>
              <a:gd name="connsiteY374" fmla="*/ 5235627 h 6622120"/>
              <a:gd name="connsiteX375" fmla="*/ 3613171 w 6167549"/>
              <a:gd name="connsiteY375" fmla="*/ 5371126 h 6622120"/>
              <a:gd name="connsiteX376" fmla="*/ 3679139 w 6167549"/>
              <a:gd name="connsiteY376" fmla="*/ 5371126 h 6622120"/>
              <a:gd name="connsiteX377" fmla="*/ 3679139 w 6167549"/>
              <a:gd name="connsiteY377" fmla="*/ 5437092 h 6622120"/>
              <a:gd name="connsiteX378" fmla="*/ 3613171 w 6167549"/>
              <a:gd name="connsiteY378" fmla="*/ 5437092 h 6622120"/>
              <a:gd name="connsiteX379" fmla="*/ 3613171 w 6167549"/>
              <a:gd name="connsiteY379" fmla="*/ 5371126 h 6622120"/>
              <a:gd name="connsiteX380" fmla="*/ 5098134 w 6167549"/>
              <a:gd name="connsiteY380" fmla="*/ 3605588 h 6622120"/>
              <a:gd name="connsiteX381" fmla="*/ 5164100 w 6167549"/>
              <a:gd name="connsiteY381" fmla="*/ 3605588 h 6622120"/>
              <a:gd name="connsiteX382" fmla="*/ 5164100 w 6167549"/>
              <a:gd name="connsiteY382" fmla="*/ 3671554 h 6622120"/>
              <a:gd name="connsiteX383" fmla="*/ 5098134 w 6167549"/>
              <a:gd name="connsiteY383" fmla="*/ 3671554 h 6622120"/>
              <a:gd name="connsiteX384" fmla="*/ 5098134 w 6167549"/>
              <a:gd name="connsiteY384" fmla="*/ 3605588 h 6622120"/>
              <a:gd name="connsiteX385" fmla="*/ 5233633 w 6167549"/>
              <a:gd name="connsiteY385" fmla="*/ 3470087 h 6622120"/>
              <a:gd name="connsiteX386" fmla="*/ 5299599 w 6167549"/>
              <a:gd name="connsiteY386" fmla="*/ 3470087 h 6622120"/>
              <a:gd name="connsiteX387" fmla="*/ 5299600 w 6167549"/>
              <a:gd name="connsiteY387" fmla="*/ 3536053 h 6622120"/>
              <a:gd name="connsiteX388" fmla="*/ 5233633 w 6167549"/>
              <a:gd name="connsiteY388" fmla="*/ 3536053 h 6622120"/>
              <a:gd name="connsiteX389" fmla="*/ 5233633 w 6167549"/>
              <a:gd name="connsiteY389" fmla="*/ 3470087 h 6622120"/>
              <a:gd name="connsiteX390" fmla="*/ 4825353 w 6167549"/>
              <a:gd name="connsiteY390" fmla="*/ 3876587 h 6622120"/>
              <a:gd name="connsiteX391" fmla="*/ 4891319 w 6167549"/>
              <a:gd name="connsiteY391" fmla="*/ 3876587 h 6622120"/>
              <a:gd name="connsiteX392" fmla="*/ 4891319 w 6167549"/>
              <a:gd name="connsiteY392" fmla="*/ 3942553 h 6622120"/>
              <a:gd name="connsiteX393" fmla="*/ 4825353 w 6167549"/>
              <a:gd name="connsiteY393" fmla="*/ 3942553 h 6622120"/>
              <a:gd name="connsiteX394" fmla="*/ 4825353 w 6167549"/>
              <a:gd name="connsiteY394" fmla="*/ 3876587 h 6622120"/>
              <a:gd name="connsiteX395" fmla="*/ 4960849 w 6167549"/>
              <a:gd name="connsiteY395" fmla="*/ 3741088 h 6622120"/>
              <a:gd name="connsiteX396" fmla="*/ 5026815 w 6167549"/>
              <a:gd name="connsiteY396" fmla="*/ 3741088 h 6622120"/>
              <a:gd name="connsiteX397" fmla="*/ 5026816 w 6167549"/>
              <a:gd name="connsiteY397" fmla="*/ 3807054 h 6622120"/>
              <a:gd name="connsiteX398" fmla="*/ 4960849 w 6167549"/>
              <a:gd name="connsiteY398" fmla="*/ 3807054 h 6622120"/>
              <a:gd name="connsiteX399" fmla="*/ 4960849 w 6167549"/>
              <a:gd name="connsiteY399" fmla="*/ 3741088 h 6622120"/>
              <a:gd name="connsiteX400" fmla="*/ 4008790 w 6167549"/>
              <a:gd name="connsiteY400" fmla="*/ 4687800 h 6622120"/>
              <a:gd name="connsiteX401" fmla="*/ 4074758 w 6167549"/>
              <a:gd name="connsiteY401" fmla="*/ 4687799 h 6622120"/>
              <a:gd name="connsiteX402" fmla="*/ 4074758 w 6167549"/>
              <a:gd name="connsiteY402" fmla="*/ 4753766 h 6622120"/>
              <a:gd name="connsiteX403" fmla="*/ 4008789 w 6167549"/>
              <a:gd name="connsiteY403" fmla="*/ 4753766 h 6622120"/>
              <a:gd name="connsiteX404" fmla="*/ 4008790 w 6167549"/>
              <a:gd name="connsiteY404" fmla="*/ 4687800 h 6622120"/>
              <a:gd name="connsiteX405" fmla="*/ 3873288 w 6167549"/>
              <a:gd name="connsiteY405" fmla="*/ 4823299 h 6622120"/>
              <a:gd name="connsiteX406" fmla="*/ 3939254 w 6167549"/>
              <a:gd name="connsiteY406" fmla="*/ 4823299 h 6622120"/>
              <a:gd name="connsiteX407" fmla="*/ 3939255 w 6167549"/>
              <a:gd name="connsiteY407" fmla="*/ 4889265 h 6622120"/>
              <a:gd name="connsiteX408" fmla="*/ 3873288 w 6167549"/>
              <a:gd name="connsiteY408" fmla="*/ 4889265 h 6622120"/>
              <a:gd name="connsiteX409" fmla="*/ 3873288 w 6167549"/>
              <a:gd name="connsiteY409" fmla="*/ 4823299 h 6622120"/>
              <a:gd name="connsiteX410" fmla="*/ 3739761 w 6167549"/>
              <a:gd name="connsiteY410" fmla="*/ 4953931 h 6622120"/>
              <a:gd name="connsiteX411" fmla="*/ 3805727 w 6167549"/>
              <a:gd name="connsiteY411" fmla="*/ 4953931 h 6622120"/>
              <a:gd name="connsiteX412" fmla="*/ 3805728 w 6167549"/>
              <a:gd name="connsiteY412" fmla="*/ 5019897 h 6622120"/>
              <a:gd name="connsiteX413" fmla="*/ 3739761 w 6167549"/>
              <a:gd name="connsiteY413" fmla="*/ 5019897 h 6622120"/>
              <a:gd name="connsiteX414" fmla="*/ 3739761 w 6167549"/>
              <a:gd name="connsiteY414" fmla="*/ 4953931 h 6622120"/>
              <a:gd name="connsiteX415" fmla="*/ 3604259 w 6167549"/>
              <a:gd name="connsiteY415" fmla="*/ 5089431 h 6622120"/>
              <a:gd name="connsiteX416" fmla="*/ 3670228 w 6167549"/>
              <a:gd name="connsiteY416" fmla="*/ 5089430 h 6622120"/>
              <a:gd name="connsiteX417" fmla="*/ 3670228 w 6167549"/>
              <a:gd name="connsiteY417" fmla="*/ 5155397 h 6622120"/>
              <a:gd name="connsiteX418" fmla="*/ 3604259 w 6167549"/>
              <a:gd name="connsiteY418" fmla="*/ 5155397 h 6622120"/>
              <a:gd name="connsiteX419" fmla="*/ 3604259 w 6167549"/>
              <a:gd name="connsiteY419" fmla="*/ 5089431 h 6622120"/>
              <a:gd name="connsiteX420" fmla="*/ 3468759 w 6167549"/>
              <a:gd name="connsiteY420" fmla="*/ 5224929 h 6622120"/>
              <a:gd name="connsiteX421" fmla="*/ 3534725 w 6167549"/>
              <a:gd name="connsiteY421" fmla="*/ 5224929 h 6622120"/>
              <a:gd name="connsiteX422" fmla="*/ 3534725 w 6167549"/>
              <a:gd name="connsiteY422" fmla="*/ 5290896 h 6622120"/>
              <a:gd name="connsiteX423" fmla="*/ 3468758 w 6167549"/>
              <a:gd name="connsiteY423" fmla="*/ 5290895 h 6622120"/>
              <a:gd name="connsiteX424" fmla="*/ 3468759 w 6167549"/>
              <a:gd name="connsiteY424" fmla="*/ 5224929 h 6622120"/>
              <a:gd name="connsiteX425" fmla="*/ 5085937 w 6167549"/>
              <a:gd name="connsiteY425" fmla="*/ 3339385 h 6622120"/>
              <a:gd name="connsiteX426" fmla="*/ 5151903 w 6167549"/>
              <a:gd name="connsiteY426" fmla="*/ 3339385 h 6622120"/>
              <a:gd name="connsiteX427" fmla="*/ 5151903 w 6167549"/>
              <a:gd name="connsiteY427" fmla="*/ 3405351 h 6622120"/>
              <a:gd name="connsiteX428" fmla="*/ 5085937 w 6167549"/>
              <a:gd name="connsiteY428" fmla="*/ 3405351 h 6622120"/>
              <a:gd name="connsiteX429" fmla="*/ 5085937 w 6167549"/>
              <a:gd name="connsiteY429" fmla="*/ 3339385 h 6622120"/>
              <a:gd name="connsiteX430" fmla="*/ 4950430 w 6167549"/>
              <a:gd name="connsiteY430" fmla="*/ 3474886 h 6622120"/>
              <a:gd name="connsiteX431" fmla="*/ 5016399 w 6167549"/>
              <a:gd name="connsiteY431" fmla="*/ 3474886 h 6622120"/>
              <a:gd name="connsiteX432" fmla="*/ 5016399 w 6167549"/>
              <a:gd name="connsiteY432" fmla="*/ 3540852 h 6622120"/>
              <a:gd name="connsiteX433" fmla="*/ 4950431 w 6167549"/>
              <a:gd name="connsiteY433" fmla="*/ 3540852 h 6622120"/>
              <a:gd name="connsiteX434" fmla="*/ 4950430 w 6167549"/>
              <a:gd name="connsiteY434" fmla="*/ 3474886 h 6622120"/>
              <a:gd name="connsiteX435" fmla="*/ 3861089 w 6167549"/>
              <a:gd name="connsiteY435" fmla="*/ 4557095 h 6622120"/>
              <a:gd name="connsiteX436" fmla="*/ 3927055 w 6167549"/>
              <a:gd name="connsiteY436" fmla="*/ 4557096 h 6622120"/>
              <a:gd name="connsiteX437" fmla="*/ 3927055 w 6167549"/>
              <a:gd name="connsiteY437" fmla="*/ 4623062 h 6622120"/>
              <a:gd name="connsiteX438" fmla="*/ 3861089 w 6167549"/>
              <a:gd name="connsiteY438" fmla="*/ 4623062 h 6622120"/>
              <a:gd name="connsiteX439" fmla="*/ 3861089 w 6167549"/>
              <a:gd name="connsiteY439" fmla="*/ 4557095 h 6622120"/>
              <a:gd name="connsiteX440" fmla="*/ 3725587 w 6167549"/>
              <a:gd name="connsiteY440" fmla="*/ 4692597 h 6622120"/>
              <a:gd name="connsiteX441" fmla="*/ 3791554 w 6167549"/>
              <a:gd name="connsiteY441" fmla="*/ 4692597 h 6622120"/>
              <a:gd name="connsiteX442" fmla="*/ 3791553 w 6167549"/>
              <a:gd name="connsiteY442" fmla="*/ 4758563 h 6622120"/>
              <a:gd name="connsiteX443" fmla="*/ 3725588 w 6167549"/>
              <a:gd name="connsiteY443" fmla="*/ 4758563 h 6622120"/>
              <a:gd name="connsiteX444" fmla="*/ 3725587 w 6167549"/>
              <a:gd name="connsiteY444" fmla="*/ 4692597 h 6622120"/>
              <a:gd name="connsiteX445" fmla="*/ 3593842 w 6167549"/>
              <a:gd name="connsiteY445" fmla="*/ 4823226 h 6622120"/>
              <a:gd name="connsiteX446" fmla="*/ 3659808 w 6167549"/>
              <a:gd name="connsiteY446" fmla="*/ 4823227 h 6622120"/>
              <a:gd name="connsiteX447" fmla="*/ 3659808 w 6167549"/>
              <a:gd name="connsiteY447" fmla="*/ 4889193 h 6622120"/>
              <a:gd name="connsiteX448" fmla="*/ 3593842 w 6167549"/>
              <a:gd name="connsiteY448" fmla="*/ 4889193 h 6622120"/>
              <a:gd name="connsiteX449" fmla="*/ 3593842 w 6167549"/>
              <a:gd name="connsiteY449" fmla="*/ 4823226 h 6622120"/>
              <a:gd name="connsiteX450" fmla="*/ 3456558 w 6167549"/>
              <a:gd name="connsiteY450" fmla="*/ 4958727 h 6622120"/>
              <a:gd name="connsiteX451" fmla="*/ 3522524 w 6167549"/>
              <a:gd name="connsiteY451" fmla="*/ 4958727 h 6622120"/>
              <a:gd name="connsiteX452" fmla="*/ 3522524 w 6167549"/>
              <a:gd name="connsiteY452" fmla="*/ 5024693 h 6622120"/>
              <a:gd name="connsiteX453" fmla="*/ 3456558 w 6167549"/>
              <a:gd name="connsiteY453" fmla="*/ 5024694 h 6622120"/>
              <a:gd name="connsiteX454" fmla="*/ 3456558 w 6167549"/>
              <a:gd name="connsiteY454" fmla="*/ 4958727 h 6622120"/>
              <a:gd name="connsiteX455" fmla="*/ 3321057 w 6167549"/>
              <a:gd name="connsiteY455" fmla="*/ 5094228 h 6622120"/>
              <a:gd name="connsiteX456" fmla="*/ 3387024 w 6167549"/>
              <a:gd name="connsiteY456" fmla="*/ 5094228 h 6622120"/>
              <a:gd name="connsiteX457" fmla="*/ 3387024 w 6167549"/>
              <a:gd name="connsiteY457" fmla="*/ 5160194 h 6622120"/>
              <a:gd name="connsiteX458" fmla="*/ 3321057 w 6167549"/>
              <a:gd name="connsiteY458" fmla="*/ 5160194 h 6622120"/>
              <a:gd name="connsiteX459" fmla="*/ 3321057 w 6167549"/>
              <a:gd name="connsiteY459" fmla="*/ 5094228 h 6622120"/>
              <a:gd name="connsiteX460" fmla="*/ 4941517 w 6167549"/>
              <a:gd name="connsiteY460" fmla="*/ 3193189 h 6622120"/>
              <a:gd name="connsiteX461" fmla="*/ 5007485 w 6167549"/>
              <a:gd name="connsiteY461" fmla="*/ 3193189 h 6622120"/>
              <a:gd name="connsiteX462" fmla="*/ 5007485 w 6167549"/>
              <a:gd name="connsiteY462" fmla="*/ 3259155 h 6622120"/>
              <a:gd name="connsiteX463" fmla="*/ 4941517 w 6167549"/>
              <a:gd name="connsiteY463" fmla="*/ 3259155 h 6622120"/>
              <a:gd name="connsiteX464" fmla="*/ 4941517 w 6167549"/>
              <a:gd name="connsiteY464" fmla="*/ 3193189 h 6622120"/>
              <a:gd name="connsiteX465" fmla="*/ 3587952 w 6167549"/>
              <a:gd name="connsiteY465" fmla="*/ 4545022 h 6622120"/>
              <a:gd name="connsiteX466" fmla="*/ 3653918 w 6167549"/>
              <a:gd name="connsiteY466" fmla="*/ 4545021 h 6622120"/>
              <a:gd name="connsiteX467" fmla="*/ 3653918 w 6167549"/>
              <a:gd name="connsiteY467" fmla="*/ 4610988 h 6622120"/>
              <a:gd name="connsiteX468" fmla="*/ 3587951 w 6167549"/>
              <a:gd name="connsiteY468" fmla="*/ 4610988 h 6622120"/>
              <a:gd name="connsiteX469" fmla="*/ 3587952 w 6167549"/>
              <a:gd name="connsiteY469" fmla="*/ 4545022 h 6622120"/>
              <a:gd name="connsiteX470" fmla="*/ 3853954 w 6167549"/>
              <a:gd name="connsiteY470" fmla="*/ 4277181 h 6622120"/>
              <a:gd name="connsiteX471" fmla="*/ 3919913 w 6167549"/>
              <a:gd name="connsiteY471" fmla="*/ 4277188 h 6622120"/>
              <a:gd name="connsiteX472" fmla="*/ 3919920 w 6167549"/>
              <a:gd name="connsiteY472" fmla="*/ 4343147 h 6622120"/>
              <a:gd name="connsiteX473" fmla="*/ 3853954 w 6167549"/>
              <a:gd name="connsiteY473" fmla="*/ 4343147 h 6622120"/>
              <a:gd name="connsiteX474" fmla="*/ 3853954 w 6167549"/>
              <a:gd name="connsiteY474" fmla="*/ 4277181 h 6622120"/>
              <a:gd name="connsiteX475" fmla="*/ 3183421 w 6167549"/>
              <a:gd name="connsiteY475" fmla="*/ 4946653 h 6622120"/>
              <a:gd name="connsiteX476" fmla="*/ 3249388 w 6167549"/>
              <a:gd name="connsiteY476" fmla="*/ 4946653 h 6622120"/>
              <a:gd name="connsiteX477" fmla="*/ 3249388 w 6167549"/>
              <a:gd name="connsiteY477" fmla="*/ 5012619 h 6622120"/>
              <a:gd name="connsiteX478" fmla="*/ 3183421 w 6167549"/>
              <a:gd name="connsiteY478" fmla="*/ 5012619 h 6622120"/>
              <a:gd name="connsiteX479" fmla="*/ 3183421 w 6167549"/>
              <a:gd name="connsiteY479" fmla="*/ 4946653 h 6622120"/>
              <a:gd name="connsiteX480" fmla="*/ 3716671 w 6167549"/>
              <a:gd name="connsiteY480" fmla="*/ 4412681 h 6622120"/>
              <a:gd name="connsiteX481" fmla="*/ 3782637 w 6167549"/>
              <a:gd name="connsiteY481" fmla="*/ 4412682 h 6622120"/>
              <a:gd name="connsiteX482" fmla="*/ 3782638 w 6167549"/>
              <a:gd name="connsiteY482" fmla="*/ 4478647 h 6622120"/>
              <a:gd name="connsiteX483" fmla="*/ 3716672 w 6167549"/>
              <a:gd name="connsiteY483" fmla="*/ 4478647 h 6622120"/>
              <a:gd name="connsiteX484" fmla="*/ 3716671 w 6167549"/>
              <a:gd name="connsiteY484" fmla="*/ 4412681 h 6622120"/>
              <a:gd name="connsiteX485" fmla="*/ 3449422 w 6167549"/>
              <a:gd name="connsiteY485" fmla="*/ 4678813 h 6622120"/>
              <a:gd name="connsiteX486" fmla="*/ 3515389 w 6167549"/>
              <a:gd name="connsiteY486" fmla="*/ 4678813 h 6622120"/>
              <a:gd name="connsiteX487" fmla="*/ 3515389 w 6167549"/>
              <a:gd name="connsiteY487" fmla="*/ 4744779 h 6622120"/>
              <a:gd name="connsiteX488" fmla="*/ 3449423 w 6167549"/>
              <a:gd name="connsiteY488" fmla="*/ 4744779 h 6622120"/>
              <a:gd name="connsiteX489" fmla="*/ 3449422 w 6167549"/>
              <a:gd name="connsiteY489" fmla="*/ 4678813 h 6622120"/>
              <a:gd name="connsiteX490" fmla="*/ 3312140 w 6167549"/>
              <a:gd name="connsiteY490" fmla="*/ 4814313 h 6622120"/>
              <a:gd name="connsiteX491" fmla="*/ 3378107 w 6167549"/>
              <a:gd name="connsiteY491" fmla="*/ 4814313 h 6622120"/>
              <a:gd name="connsiteX492" fmla="*/ 3378107 w 6167549"/>
              <a:gd name="connsiteY492" fmla="*/ 4880279 h 6622120"/>
              <a:gd name="connsiteX493" fmla="*/ 3312141 w 6167549"/>
              <a:gd name="connsiteY493" fmla="*/ 4880279 h 6622120"/>
              <a:gd name="connsiteX494" fmla="*/ 3312140 w 6167549"/>
              <a:gd name="connsiteY494" fmla="*/ 4814313 h 6622120"/>
              <a:gd name="connsiteX495" fmla="*/ 4797101 w 6167549"/>
              <a:gd name="connsiteY495" fmla="*/ 3048777 h 6622120"/>
              <a:gd name="connsiteX496" fmla="*/ 4863067 w 6167549"/>
              <a:gd name="connsiteY496" fmla="*/ 3048777 h 6622120"/>
              <a:gd name="connsiteX497" fmla="*/ 4863067 w 6167549"/>
              <a:gd name="connsiteY497" fmla="*/ 3114743 h 6622120"/>
              <a:gd name="connsiteX498" fmla="*/ 4797101 w 6167549"/>
              <a:gd name="connsiteY498" fmla="*/ 3114743 h 6622120"/>
              <a:gd name="connsiteX499" fmla="*/ 4797101 w 6167549"/>
              <a:gd name="connsiteY499" fmla="*/ 3048777 h 6622120"/>
              <a:gd name="connsiteX500" fmla="*/ 3443512 w 6167549"/>
              <a:gd name="connsiteY500" fmla="*/ 4400568 h 6622120"/>
              <a:gd name="connsiteX501" fmla="*/ 3509478 w 6167549"/>
              <a:gd name="connsiteY501" fmla="*/ 4400568 h 6622120"/>
              <a:gd name="connsiteX502" fmla="*/ 3509479 w 6167549"/>
              <a:gd name="connsiteY502" fmla="*/ 4466535 h 6622120"/>
              <a:gd name="connsiteX503" fmla="*/ 3443512 w 6167549"/>
              <a:gd name="connsiteY503" fmla="*/ 4466534 h 6622120"/>
              <a:gd name="connsiteX504" fmla="*/ 3443512 w 6167549"/>
              <a:gd name="connsiteY504" fmla="*/ 4400568 h 6622120"/>
              <a:gd name="connsiteX505" fmla="*/ 3578961 w 6167549"/>
              <a:gd name="connsiteY505" fmla="*/ 4265074 h 6622120"/>
              <a:gd name="connsiteX506" fmla="*/ 3644927 w 6167549"/>
              <a:gd name="connsiteY506" fmla="*/ 4265074 h 6622120"/>
              <a:gd name="connsiteX507" fmla="*/ 3644928 w 6167549"/>
              <a:gd name="connsiteY507" fmla="*/ 4331040 h 6622120"/>
              <a:gd name="connsiteX508" fmla="*/ 3578961 w 6167549"/>
              <a:gd name="connsiteY508" fmla="*/ 4331040 h 6622120"/>
              <a:gd name="connsiteX509" fmla="*/ 3578961 w 6167549"/>
              <a:gd name="connsiteY509" fmla="*/ 4265074 h 6622120"/>
              <a:gd name="connsiteX510" fmla="*/ 3038982 w 6167549"/>
              <a:gd name="connsiteY510" fmla="*/ 4802199 h 6622120"/>
              <a:gd name="connsiteX511" fmla="*/ 3104948 w 6167549"/>
              <a:gd name="connsiteY511" fmla="*/ 4802199 h 6622120"/>
              <a:gd name="connsiteX512" fmla="*/ 3104949 w 6167549"/>
              <a:gd name="connsiteY512" fmla="*/ 4868166 h 6622120"/>
              <a:gd name="connsiteX513" fmla="*/ 3038982 w 6167549"/>
              <a:gd name="connsiteY513" fmla="*/ 4868165 h 6622120"/>
              <a:gd name="connsiteX514" fmla="*/ 3038982 w 6167549"/>
              <a:gd name="connsiteY514" fmla="*/ 4802199 h 6622120"/>
              <a:gd name="connsiteX515" fmla="*/ 3174430 w 6167549"/>
              <a:gd name="connsiteY515" fmla="*/ 4666706 h 6622120"/>
              <a:gd name="connsiteX516" fmla="*/ 3240397 w 6167549"/>
              <a:gd name="connsiteY516" fmla="*/ 4666706 h 6622120"/>
              <a:gd name="connsiteX517" fmla="*/ 3240397 w 6167549"/>
              <a:gd name="connsiteY517" fmla="*/ 4732672 h 6622120"/>
              <a:gd name="connsiteX518" fmla="*/ 3174430 w 6167549"/>
              <a:gd name="connsiteY518" fmla="*/ 4732672 h 6622120"/>
              <a:gd name="connsiteX519" fmla="*/ 3174430 w 6167549"/>
              <a:gd name="connsiteY519" fmla="*/ 4666706 h 6622120"/>
              <a:gd name="connsiteX520" fmla="*/ 3845034 w 6167549"/>
              <a:gd name="connsiteY520" fmla="*/ 3995493 h 6622120"/>
              <a:gd name="connsiteX521" fmla="*/ 3911001 w 6167549"/>
              <a:gd name="connsiteY521" fmla="*/ 3995493 h 6622120"/>
              <a:gd name="connsiteX522" fmla="*/ 3911001 w 6167549"/>
              <a:gd name="connsiteY522" fmla="*/ 4061459 h 6622120"/>
              <a:gd name="connsiteX523" fmla="*/ 3845035 w 6167549"/>
              <a:gd name="connsiteY523" fmla="*/ 4061460 h 6622120"/>
              <a:gd name="connsiteX524" fmla="*/ 3845034 w 6167549"/>
              <a:gd name="connsiteY524" fmla="*/ 3995493 h 6622120"/>
              <a:gd name="connsiteX525" fmla="*/ 3707759 w 6167549"/>
              <a:gd name="connsiteY525" fmla="*/ 4130986 h 6622120"/>
              <a:gd name="connsiteX526" fmla="*/ 3773718 w 6167549"/>
              <a:gd name="connsiteY526" fmla="*/ 4130994 h 6622120"/>
              <a:gd name="connsiteX527" fmla="*/ 3773726 w 6167549"/>
              <a:gd name="connsiteY527" fmla="*/ 4196953 h 6622120"/>
              <a:gd name="connsiteX528" fmla="*/ 3707760 w 6167549"/>
              <a:gd name="connsiteY528" fmla="*/ 4196953 h 6622120"/>
              <a:gd name="connsiteX529" fmla="*/ 3707759 w 6167549"/>
              <a:gd name="connsiteY529" fmla="*/ 4130986 h 6622120"/>
              <a:gd name="connsiteX530" fmla="*/ 3303228 w 6167549"/>
              <a:gd name="connsiteY530" fmla="*/ 4532618 h 6622120"/>
              <a:gd name="connsiteX531" fmla="*/ 3369194 w 6167549"/>
              <a:gd name="connsiteY531" fmla="*/ 4532619 h 6622120"/>
              <a:gd name="connsiteX532" fmla="*/ 3369194 w 6167549"/>
              <a:gd name="connsiteY532" fmla="*/ 4598585 h 6622120"/>
              <a:gd name="connsiteX533" fmla="*/ 3303228 w 6167549"/>
              <a:gd name="connsiteY533" fmla="*/ 4598585 h 6622120"/>
              <a:gd name="connsiteX534" fmla="*/ 3303228 w 6167549"/>
              <a:gd name="connsiteY534" fmla="*/ 4532618 h 6622120"/>
              <a:gd name="connsiteX535" fmla="*/ 4652693 w 6167549"/>
              <a:gd name="connsiteY535" fmla="*/ 2902581 h 6622120"/>
              <a:gd name="connsiteX536" fmla="*/ 4718660 w 6167549"/>
              <a:gd name="connsiteY536" fmla="*/ 2902581 h 6622120"/>
              <a:gd name="connsiteX537" fmla="*/ 4718659 w 6167549"/>
              <a:gd name="connsiteY537" fmla="*/ 2968547 h 6622120"/>
              <a:gd name="connsiteX538" fmla="*/ 4652693 w 6167549"/>
              <a:gd name="connsiteY538" fmla="*/ 2968547 h 6622120"/>
              <a:gd name="connsiteX539" fmla="*/ 4652693 w 6167549"/>
              <a:gd name="connsiteY539" fmla="*/ 2902581 h 6622120"/>
              <a:gd name="connsiteX540" fmla="*/ 3570071 w 6167549"/>
              <a:gd name="connsiteY540" fmla="*/ 3983369 h 6622120"/>
              <a:gd name="connsiteX541" fmla="*/ 3636029 w 6167549"/>
              <a:gd name="connsiteY541" fmla="*/ 3983377 h 6622120"/>
              <a:gd name="connsiteX542" fmla="*/ 3636037 w 6167549"/>
              <a:gd name="connsiteY542" fmla="*/ 4049335 h 6622120"/>
              <a:gd name="connsiteX543" fmla="*/ 3570071 w 6167549"/>
              <a:gd name="connsiteY543" fmla="*/ 4049335 h 6622120"/>
              <a:gd name="connsiteX544" fmla="*/ 3570071 w 6167549"/>
              <a:gd name="connsiteY544" fmla="*/ 3983369 h 6622120"/>
              <a:gd name="connsiteX545" fmla="*/ 3434569 w 6167549"/>
              <a:gd name="connsiteY545" fmla="*/ 4118865 h 6622120"/>
              <a:gd name="connsiteX546" fmla="*/ 3500535 w 6167549"/>
              <a:gd name="connsiteY546" fmla="*/ 4118865 h 6622120"/>
              <a:gd name="connsiteX547" fmla="*/ 3500536 w 6167549"/>
              <a:gd name="connsiteY547" fmla="*/ 4184831 h 6622120"/>
              <a:gd name="connsiteX548" fmla="*/ 3434569 w 6167549"/>
              <a:gd name="connsiteY548" fmla="*/ 4184831 h 6622120"/>
              <a:gd name="connsiteX549" fmla="*/ 3434569 w 6167549"/>
              <a:gd name="connsiteY549" fmla="*/ 4118865 h 6622120"/>
              <a:gd name="connsiteX550" fmla="*/ 3299030 w 6167549"/>
              <a:gd name="connsiteY550" fmla="*/ 4254367 h 6622120"/>
              <a:gd name="connsiteX551" fmla="*/ 3364996 w 6167549"/>
              <a:gd name="connsiteY551" fmla="*/ 4254367 h 6622120"/>
              <a:gd name="connsiteX552" fmla="*/ 3364997 w 6167549"/>
              <a:gd name="connsiteY552" fmla="*/ 4320333 h 6622120"/>
              <a:gd name="connsiteX553" fmla="*/ 3299031 w 6167549"/>
              <a:gd name="connsiteY553" fmla="*/ 4320333 h 6622120"/>
              <a:gd name="connsiteX554" fmla="*/ 3299030 w 6167549"/>
              <a:gd name="connsiteY554" fmla="*/ 4254367 h 6622120"/>
              <a:gd name="connsiteX555" fmla="*/ 3700628 w 6167549"/>
              <a:gd name="connsiteY555" fmla="*/ 3851079 h 6622120"/>
              <a:gd name="connsiteX556" fmla="*/ 3766595 w 6167549"/>
              <a:gd name="connsiteY556" fmla="*/ 3851079 h 6622120"/>
              <a:gd name="connsiteX557" fmla="*/ 3766595 w 6167549"/>
              <a:gd name="connsiteY557" fmla="*/ 3917045 h 6622120"/>
              <a:gd name="connsiteX558" fmla="*/ 3700628 w 6167549"/>
              <a:gd name="connsiteY558" fmla="*/ 3917045 h 6622120"/>
              <a:gd name="connsiteX559" fmla="*/ 3700628 w 6167549"/>
              <a:gd name="connsiteY559" fmla="*/ 3851079 h 6622120"/>
              <a:gd name="connsiteX560" fmla="*/ 3836126 w 6167549"/>
              <a:gd name="connsiteY560" fmla="*/ 3715578 h 6622120"/>
              <a:gd name="connsiteX561" fmla="*/ 3902093 w 6167549"/>
              <a:gd name="connsiteY561" fmla="*/ 3715578 h 6622120"/>
              <a:gd name="connsiteX562" fmla="*/ 3902093 w 6167549"/>
              <a:gd name="connsiteY562" fmla="*/ 3781544 h 6622120"/>
              <a:gd name="connsiteX563" fmla="*/ 3836126 w 6167549"/>
              <a:gd name="connsiteY563" fmla="*/ 3781544 h 6622120"/>
              <a:gd name="connsiteX564" fmla="*/ 3836126 w 6167549"/>
              <a:gd name="connsiteY564" fmla="*/ 3715578 h 6622120"/>
              <a:gd name="connsiteX565" fmla="*/ 3165539 w 6167549"/>
              <a:gd name="connsiteY565" fmla="*/ 4385001 h 6622120"/>
              <a:gd name="connsiteX566" fmla="*/ 3231505 w 6167549"/>
              <a:gd name="connsiteY566" fmla="*/ 4385001 h 6622120"/>
              <a:gd name="connsiteX567" fmla="*/ 3231506 w 6167549"/>
              <a:gd name="connsiteY567" fmla="*/ 4450968 h 6622120"/>
              <a:gd name="connsiteX568" fmla="*/ 3165539 w 6167549"/>
              <a:gd name="connsiteY568" fmla="*/ 4450968 h 6622120"/>
              <a:gd name="connsiteX569" fmla="*/ 3165539 w 6167549"/>
              <a:gd name="connsiteY569" fmla="*/ 4385001 h 6622120"/>
              <a:gd name="connsiteX570" fmla="*/ 3030038 w 6167549"/>
              <a:gd name="connsiteY570" fmla="*/ 4520496 h 6622120"/>
              <a:gd name="connsiteX571" fmla="*/ 3096005 w 6167549"/>
              <a:gd name="connsiteY571" fmla="*/ 4520496 h 6622120"/>
              <a:gd name="connsiteX572" fmla="*/ 3096005 w 6167549"/>
              <a:gd name="connsiteY572" fmla="*/ 4586463 h 6622120"/>
              <a:gd name="connsiteX573" fmla="*/ 3030038 w 6167549"/>
              <a:gd name="connsiteY573" fmla="*/ 4586463 h 6622120"/>
              <a:gd name="connsiteX574" fmla="*/ 3030038 w 6167549"/>
              <a:gd name="connsiteY574" fmla="*/ 4520496 h 6622120"/>
              <a:gd name="connsiteX575" fmla="*/ 2894500 w 6167549"/>
              <a:gd name="connsiteY575" fmla="*/ 4655998 h 6622120"/>
              <a:gd name="connsiteX576" fmla="*/ 2960467 w 6167549"/>
              <a:gd name="connsiteY576" fmla="*/ 4655998 h 6622120"/>
              <a:gd name="connsiteX577" fmla="*/ 2960467 w 6167549"/>
              <a:gd name="connsiteY577" fmla="*/ 4721964 h 6622120"/>
              <a:gd name="connsiteX578" fmla="*/ 2894500 w 6167549"/>
              <a:gd name="connsiteY578" fmla="*/ 4721964 h 6622120"/>
              <a:gd name="connsiteX579" fmla="*/ 2894500 w 6167549"/>
              <a:gd name="connsiteY579" fmla="*/ 4655998 h 6622120"/>
              <a:gd name="connsiteX580" fmla="*/ 4508284 w 6167549"/>
              <a:gd name="connsiteY580" fmla="*/ 2758165 h 6622120"/>
              <a:gd name="connsiteX581" fmla="*/ 4574251 w 6167549"/>
              <a:gd name="connsiteY581" fmla="*/ 2758165 h 6622120"/>
              <a:gd name="connsiteX582" fmla="*/ 4574251 w 6167549"/>
              <a:gd name="connsiteY582" fmla="*/ 2824131 h 6622120"/>
              <a:gd name="connsiteX583" fmla="*/ 4508284 w 6167549"/>
              <a:gd name="connsiteY583" fmla="*/ 2824131 h 6622120"/>
              <a:gd name="connsiteX584" fmla="*/ 4508284 w 6167549"/>
              <a:gd name="connsiteY584" fmla="*/ 2758165 h 6622120"/>
              <a:gd name="connsiteX585" fmla="*/ 3562890 w 6167549"/>
              <a:gd name="connsiteY585" fmla="*/ 3703457 h 6622120"/>
              <a:gd name="connsiteX586" fmla="*/ 3628856 w 6167549"/>
              <a:gd name="connsiteY586" fmla="*/ 3703457 h 6622120"/>
              <a:gd name="connsiteX587" fmla="*/ 3628856 w 6167549"/>
              <a:gd name="connsiteY587" fmla="*/ 3769424 h 6622120"/>
              <a:gd name="connsiteX588" fmla="*/ 3562890 w 6167549"/>
              <a:gd name="connsiteY588" fmla="*/ 3769424 h 6622120"/>
              <a:gd name="connsiteX589" fmla="*/ 3562890 w 6167549"/>
              <a:gd name="connsiteY589" fmla="*/ 3703457 h 6622120"/>
              <a:gd name="connsiteX590" fmla="*/ 3154628 w 6167549"/>
              <a:gd name="connsiteY590" fmla="*/ 4109950 h 6622120"/>
              <a:gd name="connsiteX591" fmla="*/ 3220594 w 6167549"/>
              <a:gd name="connsiteY591" fmla="*/ 4109950 h 6622120"/>
              <a:gd name="connsiteX592" fmla="*/ 3220594 w 6167549"/>
              <a:gd name="connsiteY592" fmla="*/ 4175916 h 6622120"/>
              <a:gd name="connsiteX593" fmla="*/ 3154628 w 6167549"/>
              <a:gd name="connsiteY593" fmla="*/ 4175917 h 6622120"/>
              <a:gd name="connsiteX594" fmla="*/ 3154628 w 6167549"/>
              <a:gd name="connsiteY594" fmla="*/ 4109950 h 6622120"/>
              <a:gd name="connsiteX595" fmla="*/ 3425615 w 6167549"/>
              <a:gd name="connsiteY595" fmla="*/ 3838950 h 6622120"/>
              <a:gd name="connsiteX596" fmla="*/ 3491573 w 6167549"/>
              <a:gd name="connsiteY596" fmla="*/ 3838958 h 6622120"/>
              <a:gd name="connsiteX597" fmla="*/ 3491582 w 6167549"/>
              <a:gd name="connsiteY597" fmla="*/ 3904916 h 6622120"/>
              <a:gd name="connsiteX598" fmla="*/ 3425615 w 6167549"/>
              <a:gd name="connsiteY598" fmla="*/ 3904917 h 6622120"/>
              <a:gd name="connsiteX599" fmla="*/ 3425615 w 6167549"/>
              <a:gd name="connsiteY599" fmla="*/ 3838950 h 6622120"/>
              <a:gd name="connsiteX600" fmla="*/ 3290115 w 6167549"/>
              <a:gd name="connsiteY600" fmla="*/ 3974451 h 6622120"/>
              <a:gd name="connsiteX601" fmla="*/ 3356080 w 6167549"/>
              <a:gd name="connsiteY601" fmla="*/ 3974451 h 6622120"/>
              <a:gd name="connsiteX602" fmla="*/ 3356081 w 6167549"/>
              <a:gd name="connsiteY602" fmla="*/ 4040417 h 6622120"/>
              <a:gd name="connsiteX603" fmla="*/ 3290115 w 6167549"/>
              <a:gd name="connsiteY603" fmla="*/ 4040417 h 6622120"/>
              <a:gd name="connsiteX604" fmla="*/ 3290115 w 6167549"/>
              <a:gd name="connsiteY604" fmla="*/ 3974451 h 6622120"/>
              <a:gd name="connsiteX605" fmla="*/ 3691718 w 6167549"/>
              <a:gd name="connsiteY605" fmla="*/ 3571163 h 6622120"/>
              <a:gd name="connsiteX606" fmla="*/ 3757685 w 6167549"/>
              <a:gd name="connsiteY606" fmla="*/ 3571163 h 6622120"/>
              <a:gd name="connsiteX607" fmla="*/ 3757685 w 6167549"/>
              <a:gd name="connsiteY607" fmla="*/ 3637129 h 6622120"/>
              <a:gd name="connsiteX608" fmla="*/ 3691718 w 6167549"/>
              <a:gd name="connsiteY608" fmla="*/ 3637129 h 6622120"/>
              <a:gd name="connsiteX609" fmla="*/ 3691718 w 6167549"/>
              <a:gd name="connsiteY609" fmla="*/ 3571163 h 6622120"/>
              <a:gd name="connsiteX610" fmla="*/ 2750098 w 6167549"/>
              <a:gd name="connsiteY610" fmla="*/ 4511581 h 6622120"/>
              <a:gd name="connsiteX611" fmla="*/ 2816064 w 6167549"/>
              <a:gd name="connsiteY611" fmla="*/ 4511581 h 6622120"/>
              <a:gd name="connsiteX612" fmla="*/ 2816064 w 6167549"/>
              <a:gd name="connsiteY612" fmla="*/ 4577547 h 6622120"/>
              <a:gd name="connsiteX613" fmla="*/ 2750098 w 6167549"/>
              <a:gd name="connsiteY613" fmla="*/ 4577547 h 6622120"/>
              <a:gd name="connsiteX614" fmla="*/ 2750098 w 6167549"/>
              <a:gd name="connsiteY614" fmla="*/ 4511581 h 6622120"/>
              <a:gd name="connsiteX615" fmla="*/ 3021084 w 6167549"/>
              <a:gd name="connsiteY615" fmla="*/ 4240583 h 6622120"/>
              <a:gd name="connsiteX616" fmla="*/ 3087050 w 6167549"/>
              <a:gd name="connsiteY616" fmla="*/ 4240583 h 6622120"/>
              <a:gd name="connsiteX617" fmla="*/ 3087050 w 6167549"/>
              <a:gd name="connsiteY617" fmla="*/ 4306549 h 6622120"/>
              <a:gd name="connsiteX618" fmla="*/ 3021084 w 6167549"/>
              <a:gd name="connsiteY618" fmla="*/ 4306549 h 6622120"/>
              <a:gd name="connsiteX619" fmla="*/ 3021084 w 6167549"/>
              <a:gd name="connsiteY619" fmla="*/ 4240583 h 6622120"/>
              <a:gd name="connsiteX620" fmla="*/ 2885584 w 6167549"/>
              <a:gd name="connsiteY620" fmla="*/ 4376083 h 6622120"/>
              <a:gd name="connsiteX621" fmla="*/ 2951550 w 6167549"/>
              <a:gd name="connsiteY621" fmla="*/ 4376083 h 6622120"/>
              <a:gd name="connsiteX622" fmla="*/ 2951550 w 6167549"/>
              <a:gd name="connsiteY622" fmla="*/ 4442049 h 6622120"/>
              <a:gd name="connsiteX623" fmla="*/ 2885584 w 6167549"/>
              <a:gd name="connsiteY623" fmla="*/ 4442049 h 6622120"/>
              <a:gd name="connsiteX624" fmla="*/ 2885584 w 6167549"/>
              <a:gd name="connsiteY624" fmla="*/ 4376083 h 6622120"/>
              <a:gd name="connsiteX625" fmla="*/ 4363861 w 6167549"/>
              <a:gd name="connsiteY625" fmla="*/ 2611967 h 6622120"/>
              <a:gd name="connsiteX626" fmla="*/ 4429828 w 6167549"/>
              <a:gd name="connsiteY626" fmla="*/ 2611967 h 6622120"/>
              <a:gd name="connsiteX627" fmla="*/ 4429828 w 6167549"/>
              <a:gd name="connsiteY627" fmla="*/ 2677933 h 6622120"/>
              <a:gd name="connsiteX628" fmla="*/ 4363861 w 6167549"/>
              <a:gd name="connsiteY628" fmla="*/ 2677933 h 6622120"/>
              <a:gd name="connsiteX629" fmla="*/ 4363861 w 6167549"/>
              <a:gd name="connsiteY629" fmla="*/ 2611967 h 6622120"/>
              <a:gd name="connsiteX630" fmla="*/ 3145731 w 6167549"/>
              <a:gd name="connsiteY630" fmla="*/ 3828253 h 6622120"/>
              <a:gd name="connsiteX631" fmla="*/ 3211697 w 6167549"/>
              <a:gd name="connsiteY631" fmla="*/ 3828253 h 6622120"/>
              <a:gd name="connsiteX632" fmla="*/ 3211698 w 6167549"/>
              <a:gd name="connsiteY632" fmla="*/ 3894219 h 6622120"/>
              <a:gd name="connsiteX633" fmla="*/ 3145731 w 6167549"/>
              <a:gd name="connsiteY633" fmla="*/ 3894219 h 6622120"/>
              <a:gd name="connsiteX634" fmla="*/ 3145731 w 6167549"/>
              <a:gd name="connsiteY634" fmla="*/ 3828253 h 6622120"/>
              <a:gd name="connsiteX635" fmla="*/ 3281229 w 6167549"/>
              <a:gd name="connsiteY635" fmla="*/ 3692753 h 6622120"/>
              <a:gd name="connsiteX636" fmla="*/ 3347189 w 6167549"/>
              <a:gd name="connsiteY636" fmla="*/ 3692761 h 6622120"/>
              <a:gd name="connsiteX637" fmla="*/ 3347197 w 6167549"/>
              <a:gd name="connsiteY637" fmla="*/ 3758719 h 6622120"/>
              <a:gd name="connsiteX638" fmla="*/ 3281229 w 6167549"/>
              <a:gd name="connsiteY638" fmla="*/ 3758719 h 6622120"/>
              <a:gd name="connsiteX639" fmla="*/ 3281229 w 6167549"/>
              <a:gd name="connsiteY639" fmla="*/ 3692753 h 6622120"/>
              <a:gd name="connsiteX640" fmla="*/ 3008437 w 6167549"/>
              <a:gd name="connsiteY640" fmla="*/ 3963752 h 6622120"/>
              <a:gd name="connsiteX641" fmla="*/ 3074404 w 6167549"/>
              <a:gd name="connsiteY641" fmla="*/ 3963752 h 6622120"/>
              <a:gd name="connsiteX642" fmla="*/ 3074404 w 6167549"/>
              <a:gd name="connsiteY642" fmla="*/ 4029718 h 6622120"/>
              <a:gd name="connsiteX643" fmla="*/ 3008437 w 6167549"/>
              <a:gd name="connsiteY643" fmla="*/ 4029718 h 6622120"/>
              <a:gd name="connsiteX644" fmla="*/ 3008437 w 6167549"/>
              <a:gd name="connsiteY644" fmla="*/ 3963752 h 6622120"/>
              <a:gd name="connsiteX645" fmla="*/ 2741200 w 6167549"/>
              <a:gd name="connsiteY645" fmla="*/ 4229885 h 6622120"/>
              <a:gd name="connsiteX646" fmla="*/ 2807167 w 6167549"/>
              <a:gd name="connsiteY646" fmla="*/ 4229885 h 6622120"/>
              <a:gd name="connsiteX647" fmla="*/ 2807167 w 6167549"/>
              <a:gd name="connsiteY647" fmla="*/ 4295851 h 6622120"/>
              <a:gd name="connsiteX648" fmla="*/ 2741200 w 6167549"/>
              <a:gd name="connsiteY648" fmla="*/ 4295851 h 6622120"/>
              <a:gd name="connsiteX649" fmla="*/ 2741200 w 6167549"/>
              <a:gd name="connsiteY649" fmla="*/ 4229885 h 6622120"/>
              <a:gd name="connsiteX650" fmla="*/ 2876698 w 6167549"/>
              <a:gd name="connsiteY650" fmla="*/ 4094385 h 6622120"/>
              <a:gd name="connsiteX651" fmla="*/ 2942666 w 6167549"/>
              <a:gd name="connsiteY651" fmla="*/ 4094385 h 6622120"/>
              <a:gd name="connsiteX652" fmla="*/ 2942666 w 6167549"/>
              <a:gd name="connsiteY652" fmla="*/ 4160352 h 6622120"/>
              <a:gd name="connsiteX653" fmla="*/ 2876698 w 6167549"/>
              <a:gd name="connsiteY653" fmla="*/ 4160352 h 6622120"/>
              <a:gd name="connsiteX654" fmla="*/ 2876698 w 6167549"/>
              <a:gd name="connsiteY654" fmla="*/ 4094385 h 6622120"/>
              <a:gd name="connsiteX655" fmla="*/ 2603907 w 6167549"/>
              <a:gd name="connsiteY655" fmla="*/ 4365383 h 6622120"/>
              <a:gd name="connsiteX656" fmla="*/ 2669874 w 6167549"/>
              <a:gd name="connsiteY656" fmla="*/ 4365383 h 6622120"/>
              <a:gd name="connsiteX657" fmla="*/ 2669874 w 6167549"/>
              <a:gd name="connsiteY657" fmla="*/ 4431349 h 6622120"/>
              <a:gd name="connsiteX658" fmla="*/ 2603907 w 6167549"/>
              <a:gd name="connsiteY658" fmla="*/ 4431349 h 6622120"/>
              <a:gd name="connsiteX659" fmla="*/ 2603907 w 6167549"/>
              <a:gd name="connsiteY659" fmla="*/ 4365383 h 6622120"/>
              <a:gd name="connsiteX660" fmla="*/ 4219424 w 6167549"/>
              <a:gd name="connsiteY660" fmla="*/ 2467552 h 6622120"/>
              <a:gd name="connsiteX661" fmla="*/ 4285391 w 6167549"/>
              <a:gd name="connsiteY661" fmla="*/ 2467552 h 6622120"/>
              <a:gd name="connsiteX662" fmla="*/ 4285391 w 6167549"/>
              <a:gd name="connsiteY662" fmla="*/ 2533519 h 6622120"/>
              <a:gd name="connsiteX663" fmla="*/ 4219424 w 6167549"/>
              <a:gd name="connsiteY663" fmla="*/ 2533519 h 6622120"/>
              <a:gd name="connsiteX664" fmla="*/ 4219424 w 6167549"/>
              <a:gd name="connsiteY664" fmla="*/ 2467552 h 6622120"/>
              <a:gd name="connsiteX665" fmla="*/ 4082133 w 6167549"/>
              <a:gd name="connsiteY665" fmla="*/ 2603052 h 6622120"/>
              <a:gd name="connsiteX666" fmla="*/ 4148099 w 6167549"/>
              <a:gd name="connsiteY666" fmla="*/ 2603052 h 6622120"/>
              <a:gd name="connsiteX667" fmla="*/ 4148099 w 6167549"/>
              <a:gd name="connsiteY667" fmla="*/ 2669018 h 6622120"/>
              <a:gd name="connsiteX668" fmla="*/ 4082133 w 6167549"/>
              <a:gd name="connsiteY668" fmla="*/ 2669018 h 6622120"/>
              <a:gd name="connsiteX669" fmla="*/ 4082133 w 6167549"/>
              <a:gd name="connsiteY669" fmla="*/ 2603052 h 6622120"/>
              <a:gd name="connsiteX670" fmla="*/ 2864006 w 6167549"/>
              <a:gd name="connsiteY670" fmla="*/ 3819338 h 6622120"/>
              <a:gd name="connsiteX671" fmla="*/ 2929972 w 6167549"/>
              <a:gd name="connsiteY671" fmla="*/ 3819338 h 6622120"/>
              <a:gd name="connsiteX672" fmla="*/ 2929972 w 6167549"/>
              <a:gd name="connsiteY672" fmla="*/ 3885304 h 6622120"/>
              <a:gd name="connsiteX673" fmla="*/ 2864006 w 6167549"/>
              <a:gd name="connsiteY673" fmla="*/ 3885304 h 6622120"/>
              <a:gd name="connsiteX674" fmla="*/ 2864006 w 6167549"/>
              <a:gd name="connsiteY674" fmla="*/ 3819338 h 6622120"/>
              <a:gd name="connsiteX675" fmla="*/ 2596765 w 6167549"/>
              <a:gd name="connsiteY675" fmla="*/ 4085469 h 6622120"/>
              <a:gd name="connsiteX676" fmla="*/ 2662731 w 6167549"/>
              <a:gd name="connsiteY676" fmla="*/ 4085468 h 6622120"/>
              <a:gd name="connsiteX677" fmla="*/ 2662731 w 6167549"/>
              <a:gd name="connsiteY677" fmla="*/ 4151435 h 6622120"/>
              <a:gd name="connsiteX678" fmla="*/ 2596765 w 6167549"/>
              <a:gd name="connsiteY678" fmla="*/ 4151435 h 6622120"/>
              <a:gd name="connsiteX679" fmla="*/ 2596765 w 6167549"/>
              <a:gd name="connsiteY679" fmla="*/ 4085469 h 6622120"/>
              <a:gd name="connsiteX680" fmla="*/ 2732262 w 6167549"/>
              <a:gd name="connsiteY680" fmla="*/ 3949968 h 6622120"/>
              <a:gd name="connsiteX681" fmla="*/ 2798229 w 6167549"/>
              <a:gd name="connsiteY681" fmla="*/ 3949968 h 6622120"/>
              <a:gd name="connsiteX682" fmla="*/ 2798229 w 6167549"/>
              <a:gd name="connsiteY682" fmla="*/ 4015934 h 6622120"/>
              <a:gd name="connsiteX683" fmla="*/ 2732263 w 6167549"/>
              <a:gd name="connsiteY683" fmla="*/ 4015934 h 6622120"/>
              <a:gd name="connsiteX684" fmla="*/ 2732262 w 6167549"/>
              <a:gd name="connsiteY684" fmla="*/ 3949968 h 6622120"/>
              <a:gd name="connsiteX685" fmla="*/ 2459476 w 6167549"/>
              <a:gd name="connsiteY685" fmla="*/ 4220968 h 6622120"/>
              <a:gd name="connsiteX686" fmla="*/ 2525442 w 6167549"/>
              <a:gd name="connsiteY686" fmla="*/ 4220968 h 6622120"/>
              <a:gd name="connsiteX687" fmla="*/ 2525442 w 6167549"/>
              <a:gd name="connsiteY687" fmla="*/ 4286935 h 6622120"/>
              <a:gd name="connsiteX688" fmla="*/ 2459476 w 6167549"/>
              <a:gd name="connsiteY688" fmla="*/ 4286935 h 6622120"/>
              <a:gd name="connsiteX689" fmla="*/ 2459476 w 6167549"/>
              <a:gd name="connsiteY689" fmla="*/ 4220968 h 6622120"/>
              <a:gd name="connsiteX690" fmla="*/ 4073230 w 6167549"/>
              <a:gd name="connsiteY690" fmla="*/ 2321365 h 6622120"/>
              <a:gd name="connsiteX691" fmla="*/ 4139196 w 6167549"/>
              <a:gd name="connsiteY691" fmla="*/ 2321365 h 6622120"/>
              <a:gd name="connsiteX692" fmla="*/ 4139193 w 6167549"/>
              <a:gd name="connsiteY692" fmla="*/ 2387328 h 6622120"/>
              <a:gd name="connsiteX693" fmla="*/ 4073230 w 6167549"/>
              <a:gd name="connsiteY693" fmla="*/ 2387331 h 6622120"/>
              <a:gd name="connsiteX694" fmla="*/ 4073230 w 6167549"/>
              <a:gd name="connsiteY694" fmla="*/ 2321365 h 6622120"/>
              <a:gd name="connsiteX695" fmla="*/ 3937714 w 6167549"/>
              <a:gd name="connsiteY695" fmla="*/ 2456864 h 6622120"/>
              <a:gd name="connsiteX696" fmla="*/ 4003682 w 6167549"/>
              <a:gd name="connsiteY696" fmla="*/ 2456864 h 6622120"/>
              <a:gd name="connsiteX697" fmla="*/ 4003677 w 6167549"/>
              <a:gd name="connsiteY697" fmla="*/ 2522826 h 6622120"/>
              <a:gd name="connsiteX698" fmla="*/ 3937715 w 6167549"/>
              <a:gd name="connsiteY698" fmla="*/ 2522831 h 6622120"/>
              <a:gd name="connsiteX699" fmla="*/ 3937714 w 6167549"/>
              <a:gd name="connsiteY699" fmla="*/ 2456864 h 6622120"/>
              <a:gd name="connsiteX700" fmla="*/ 3802212 w 6167549"/>
              <a:gd name="connsiteY700" fmla="*/ 2592364 h 6622120"/>
              <a:gd name="connsiteX701" fmla="*/ 3868178 w 6167549"/>
              <a:gd name="connsiteY701" fmla="*/ 2592364 h 6622120"/>
              <a:gd name="connsiteX702" fmla="*/ 3868175 w 6167549"/>
              <a:gd name="connsiteY702" fmla="*/ 2658327 h 6622120"/>
              <a:gd name="connsiteX703" fmla="*/ 3802212 w 6167549"/>
              <a:gd name="connsiteY703" fmla="*/ 2658330 h 6622120"/>
              <a:gd name="connsiteX704" fmla="*/ 3802212 w 6167549"/>
              <a:gd name="connsiteY704" fmla="*/ 2592364 h 6622120"/>
              <a:gd name="connsiteX705" fmla="*/ 2587851 w 6167549"/>
              <a:gd name="connsiteY705" fmla="*/ 3803775 h 6622120"/>
              <a:gd name="connsiteX706" fmla="*/ 2653817 w 6167549"/>
              <a:gd name="connsiteY706" fmla="*/ 3803776 h 6622120"/>
              <a:gd name="connsiteX707" fmla="*/ 2653815 w 6167549"/>
              <a:gd name="connsiteY707" fmla="*/ 3869740 h 6622120"/>
              <a:gd name="connsiteX708" fmla="*/ 2587851 w 6167549"/>
              <a:gd name="connsiteY708" fmla="*/ 3869742 h 6622120"/>
              <a:gd name="connsiteX709" fmla="*/ 2587851 w 6167549"/>
              <a:gd name="connsiteY709" fmla="*/ 3803775 h 6622120"/>
              <a:gd name="connsiteX710" fmla="*/ 2452350 w 6167549"/>
              <a:gd name="connsiteY710" fmla="*/ 3939275 h 6622120"/>
              <a:gd name="connsiteX711" fmla="*/ 2518316 w 6167549"/>
              <a:gd name="connsiteY711" fmla="*/ 3939274 h 6622120"/>
              <a:gd name="connsiteX712" fmla="*/ 2518315 w 6167549"/>
              <a:gd name="connsiteY712" fmla="*/ 4005240 h 6622120"/>
              <a:gd name="connsiteX713" fmla="*/ 2452350 w 6167549"/>
              <a:gd name="connsiteY713" fmla="*/ 4005241 h 6622120"/>
              <a:gd name="connsiteX714" fmla="*/ 2452350 w 6167549"/>
              <a:gd name="connsiteY714" fmla="*/ 3939275 h 6622120"/>
              <a:gd name="connsiteX715" fmla="*/ 2315062 w 6167549"/>
              <a:gd name="connsiteY715" fmla="*/ 4074775 h 6622120"/>
              <a:gd name="connsiteX716" fmla="*/ 2381028 w 6167549"/>
              <a:gd name="connsiteY716" fmla="*/ 4074775 h 6622120"/>
              <a:gd name="connsiteX717" fmla="*/ 2381026 w 6167549"/>
              <a:gd name="connsiteY717" fmla="*/ 4140740 h 6622120"/>
              <a:gd name="connsiteX718" fmla="*/ 2315061 w 6167549"/>
              <a:gd name="connsiteY718" fmla="*/ 4140741 h 6622120"/>
              <a:gd name="connsiteX719" fmla="*/ 2315062 w 6167549"/>
              <a:gd name="connsiteY719" fmla="*/ 4074775 h 6622120"/>
              <a:gd name="connsiteX720" fmla="*/ 3527246 w 6167549"/>
              <a:gd name="connsiteY720" fmla="*/ 2580245 h 6622120"/>
              <a:gd name="connsiteX721" fmla="*/ 3593211 w 6167549"/>
              <a:gd name="connsiteY721" fmla="*/ 2580244 h 6622120"/>
              <a:gd name="connsiteX722" fmla="*/ 3593210 w 6167549"/>
              <a:gd name="connsiteY722" fmla="*/ 2646210 h 6622120"/>
              <a:gd name="connsiteX723" fmla="*/ 3527245 w 6167549"/>
              <a:gd name="connsiteY723" fmla="*/ 2646211 h 6622120"/>
              <a:gd name="connsiteX724" fmla="*/ 3527246 w 6167549"/>
              <a:gd name="connsiteY724" fmla="*/ 2580245 h 6622120"/>
              <a:gd name="connsiteX725" fmla="*/ 3391746 w 6167549"/>
              <a:gd name="connsiteY725" fmla="*/ 2715745 h 6622120"/>
              <a:gd name="connsiteX726" fmla="*/ 3457711 w 6167549"/>
              <a:gd name="connsiteY726" fmla="*/ 2715744 h 6622120"/>
              <a:gd name="connsiteX727" fmla="*/ 3457710 w 6167549"/>
              <a:gd name="connsiteY727" fmla="*/ 2781710 h 6622120"/>
              <a:gd name="connsiteX728" fmla="*/ 3391745 w 6167549"/>
              <a:gd name="connsiteY728" fmla="*/ 2781711 h 6622120"/>
              <a:gd name="connsiteX729" fmla="*/ 3391746 w 6167549"/>
              <a:gd name="connsiteY729" fmla="*/ 2715745 h 6622120"/>
              <a:gd name="connsiteX730" fmla="*/ 3793336 w 6167549"/>
              <a:gd name="connsiteY730" fmla="*/ 2312451 h 6622120"/>
              <a:gd name="connsiteX731" fmla="*/ 3859302 w 6167549"/>
              <a:gd name="connsiteY731" fmla="*/ 2312451 h 6622120"/>
              <a:gd name="connsiteX732" fmla="*/ 3859300 w 6167549"/>
              <a:gd name="connsiteY732" fmla="*/ 2378415 h 6622120"/>
              <a:gd name="connsiteX733" fmla="*/ 3793336 w 6167549"/>
              <a:gd name="connsiteY733" fmla="*/ 2378417 h 6622120"/>
              <a:gd name="connsiteX734" fmla="*/ 3793336 w 6167549"/>
              <a:gd name="connsiteY734" fmla="*/ 2312451 h 6622120"/>
              <a:gd name="connsiteX735" fmla="*/ 3657836 w 6167549"/>
              <a:gd name="connsiteY735" fmla="*/ 2447946 h 6622120"/>
              <a:gd name="connsiteX736" fmla="*/ 3723802 w 6167549"/>
              <a:gd name="connsiteY736" fmla="*/ 2447945 h 6622120"/>
              <a:gd name="connsiteX737" fmla="*/ 3723801 w 6167549"/>
              <a:gd name="connsiteY737" fmla="*/ 2513911 h 6622120"/>
              <a:gd name="connsiteX738" fmla="*/ 3657836 w 6167549"/>
              <a:gd name="connsiteY738" fmla="*/ 2513912 h 6622120"/>
              <a:gd name="connsiteX739" fmla="*/ 3657836 w 6167549"/>
              <a:gd name="connsiteY739" fmla="*/ 2447946 h 6622120"/>
              <a:gd name="connsiteX740" fmla="*/ 3928806 w 6167549"/>
              <a:gd name="connsiteY740" fmla="*/ 2176952 h 6622120"/>
              <a:gd name="connsiteX741" fmla="*/ 3994771 w 6167549"/>
              <a:gd name="connsiteY741" fmla="*/ 2176951 h 6622120"/>
              <a:gd name="connsiteX742" fmla="*/ 3994771 w 6167549"/>
              <a:gd name="connsiteY742" fmla="*/ 2242918 h 6622120"/>
              <a:gd name="connsiteX743" fmla="*/ 3928805 w 6167549"/>
              <a:gd name="connsiteY743" fmla="*/ 2242918 h 6622120"/>
              <a:gd name="connsiteX744" fmla="*/ 3928806 w 6167549"/>
              <a:gd name="connsiteY744" fmla="*/ 2176952 h 6622120"/>
              <a:gd name="connsiteX745" fmla="*/ 2306150 w 6167549"/>
              <a:gd name="connsiteY745" fmla="*/ 3794859 h 6622120"/>
              <a:gd name="connsiteX746" fmla="*/ 2372116 w 6167549"/>
              <a:gd name="connsiteY746" fmla="*/ 3794859 h 6622120"/>
              <a:gd name="connsiteX747" fmla="*/ 2372116 w 6167549"/>
              <a:gd name="connsiteY747" fmla="*/ 3860825 h 6622120"/>
              <a:gd name="connsiteX748" fmla="*/ 2306150 w 6167549"/>
              <a:gd name="connsiteY748" fmla="*/ 3860825 h 6622120"/>
              <a:gd name="connsiteX749" fmla="*/ 2306150 w 6167549"/>
              <a:gd name="connsiteY749" fmla="*/ 3794859 h 6622120"/>
              <a:gd name="connsiteX750" fmla="*/ 2170641 w 6167549"/>
              <a:gd name="connsiteY750" fmla="*/ 3930360 h 6622120"/>
              <a:gd name="connsiteX751" fmla="*/ 2236608 w 6167549"/>
              <a:gd name="connsiteY751" fmla="*/ 3930361 h 6622120"/>
              <a:gd name="connsiteX752" fmla="*/ 2236608 w 6167549"/>
              <a:gd name="connsiteY752" fmla="*/ 3996326 h 6622120"/>
              <a:gd name="connsiteX753" fmla="*/ 2170642 w 6167549"/>
              <a:gd name="connsiteY753" fmla="*/ 3996327 h 6622120"/>
              <a:gd name="connsiteX754" fmla="*/ 2170641 w 6167549"/>
              <a:gd name="connsiteY754" fmla="*/ 3930360 h 6622120"/>
              <a:gd name="connsiteX755" fmla="*/ 3520106 w 6167549"/>
              <a:gd name="connsiteY755" fmla="*/ 2300329 h 6622120"/>
              <a:gd name="connsiteX756" fmla="*/ 3586074 w 6167549"/>
              <a:gd name="connsiteY756" fmla="*/ 2300331 h 6622120"/>
              <a:gd name="connsiteX757" fmla="*/ 3586074 w 6167549"/>
              <a:gd name="connsiteY757" fmla="*/ 2366297 h 6622120"/>
              <a:gd name="connsiteX758" fmla="*/ 3520108 w 6167549"/>
              <a:gd name="connsiteY758" fmla="*/ 2366297 h 6622120"/>
              <a:gd name="connsiteX759" fmla="*/ 3520106 w 6167549"/>
              <a:gd name="connsiteY759" fmla="*/ 2300329 h 6622120"/>
              <a:gd name="connsiteX760" fmla="*/ 3382825 w 6167549"/>
              <a:gd name="connsiteY760" fmla="*/ 2435833 h 6622120"/>
              <a:gd name="connsiteX761" fmla="*/ 3448792 w 6167549"/>
              <a:gd name="connsiteY761" fmla="*/ 2435834 h 6622120"/>
              <a:gd name="connsiteX762" fmla="*/ 3448791 w 6167549"/>
              <a:gd name="connsiteY762" fmla="*/ 2501799 h 6622120"/>
              <a:gd name="connsiteX763" fmla="*/ 3382826 w 6167549"/>
              <a:gd name="connsiteY763" fmla="*/ 2501800 h 6622120"/>
              <a:gd name="connsiteX764" fmla="*/ 3382825 w 6167549"/>
              <a:gd name="connsiteY764" fmla="*/ 2435833 h 6622120"/>
              <a:gd name="connsiteX765" fmla="*/ 3111825 w 6167549"/>
              <a:gd name="connsiteY765" fmla="*/ 2705048 h 6622120"/>
              <a:gd name="connsiteX766" fmla="*/ 3177792 w 6167549"/>
              <a:gd name="connsiteY766" fmla="*/ 2705049 h 6622120"/>
              <a:gd name="connsiteX767" fmla="*/ 3177792 w 6167549"/>
              <a:gd name="connsiteY767" fmla="*/ 2771015 h 6622120"/>
              <a:gd name="connsiteX768" fmla="*/ 3111826 w 6167549"/>
              <a:gd name="connsiteY768" fmla="*/ 2771015 h 6622120"/>
              <a:gd name="connsiteX769" fmla="*/ 3111825 w 6167549"/>
              <a:gd name="connsiteY769" fmla="*/ 2705048 h 6622120"/>
              <a:gd name="connsiteX770" fmla="*/ 3247322 w 6167549"/>
              <a:gd name="connsiteY770" fmla="*/ 2569549 h 6622120"/>
              <a:gd name="connsiteX771" fmla="*/ 3313290 w 6167549"/>
              <a:gd name="connsiteY771" fmla="*/ 2569551 h 6622120"/>
              <a:gd name="connsiteX772" fmla="*/ 3313289 w 6167549"/>
              <a:gd name="connsiteY772" fmla="*/ 2635516 h 6622120"/>
              <a:gd name="connsiteX773" fmla="*/ 3247323 w 6167549"/>
              <a:gd name="connsiteY773" fmla="*/ 2635517 h 6622120"/>
              <a:gd name="connsiteX774" fmla="*/ 3247322 w 6167549"/>
              <a:gd name="connsiteY774" fmla="*/ 2569549 h 6622120"/>
              <a:gd name="connsiteX775" fmla="*/ 3648943 w 6167549"/>
              <a:gd name="connsiteY775" fmla="*/ 2166243 h 6622120"/>
              <a:gd name="connsiteX776" fmla="*/ 3714910 w 6167549"/>
              <a:gd name="connsiteY776" fmla="*/ 2166243 h 6622120"/>
              <a:gd name="connsiteX777" fmla="*/ 3714910 w 6167549"/>
              <a:gd name="connsiteY777" fmla="*/ 2232209 h 6622120"/>
              <a:gd name="connsiteX778" fmla="*/ 3648944 w 6167549"/>
              <a:gd name="connsiteY778" fmla="*/ 2232210 h 6622120"/>
              <a:gd name="connsiteX779" fmla="*/ 3648943 w 6167549"/>
              <a:gd name="connsiteY779" fmla="*/ 2166243 h 6622120"/>
              <a:gd name="connsiteX780" fmla="*/ 3784391 w 6167549"/>
              <a:gd name="connsiteY780" fmla="*/ 2030751 h 6622120"/>
              <a:gd name="connsiteX781" fmla="*/ 3850358 w 6167549"/>
              <a:gd name="connsiteY781" fmla="*/ 2030751 h 6622120"/>
              <a:gd name="connsiteX782" fmla="*/ 3850357 w 6167549"/>
              <a:gd name="connsiteY782" fmla="*/ 2096717 h 6622120"/>
              <a:gd name="connsiteX783" fmla="*/ 3784391 w 6167549"/>
              <a:gd name="connsiteY783" fmla="*/ 2096718 h 6622120"/>
              <a:gd name="connsiteX784" fmla="*/ 3784391 w 6167549"/>
              <a:gd name="connsiteY784" fmla="*/ 2030751 h 6622120"/>
              <a:gd name="connsiteX785" fmla="*/ 2974540 w 6167549"/>
              <a:gd name="connsiteY785" fmla="*/ 2840547 h 6622120"/>
              <a:gd name="connsiteX786" fmla="*/ 3040506 w 6167549"/>
              <a:gd name="connsiteY786" fmla="*/ 2840547 h 6622120"/>
              <a:gd name="connsiteX787" fmla="*/ 3040506 w 6167549"/>
              <a:gd name="connsiteY787" fmla="*/ 2906513 h 6622120"/>
              <a:gd name="connsiteX788" fmla="*/ 2974540 w 6167549"/>
              <a:gd name="connsiteY788" fmla="*/ 2906513 h 6622120"/>
              <a:gd name="connsiteX789" fmla="*/ 2974540 w 6167549"/>
              <a:gd name="connsiteY789" fmla="*/ 2840547 h 6622120"/>
              <a:gd name="connsiteX790" fmla="*/ 2026221 w 6167549"/>
              <a:gd name="connsiteY790" fmla="*/ 3784165 h 6622120"/>
              <a:gd name="connsiteX791" fmla="*/ 2092188 w 6167549"/>
              <a:gd name="connsiteY791" fmla="*/ 3784165 h 6622120"/>
              <a:gd name="connsiteX792" fmla="*/ 2092187 w 6167549"/>
              <a:gd name="connsiteY792" fmla="*/ 3850131 h 6622120"/>
              <a:gd name="connsiteX793" fmla="*/ 2026221 w 6167549"/>
              <a:gd name="connsiteY793" fmla="*/ 3850132 h 6622120"/>
              <a:gd name="connsiteX794" fmla="*/ 2026221 w 6167549"/>
              <a:gd name="connsiteY794" fmla="*/ 3784165 h 6622120"/>
              <a:gd name="connsiteX795" fmla="*/ 3511182 w 6167549"/>
              <a:gd name="connsiteY795" fmla="*/ 2018633 h 6622120"/>
              <a:gd name="connsiteX796" fmla="*/ 3577150 w 6167549"/>
              <a:gd name="connsiteY796" fmla="*/ 2018634 h 6622120"/>
              <a:gd name="connsiteX797" fmla="*/ 3577149 w 6167549"/>
              <a:gd name="connsiteY797" fmla="*/ 2084600 h 6622120"/>
              <a:gd name="connsiteX798" fmla="*/ 3511183 w 6167549"/>
              <a:gd name="connsiteY798" fmla="*/ 2084600 h 6622120"/>
              <a:gd name="connsiteX799" fmla="*/ 3511182 w 6167549"/>
              <a:gd name="connsiteY799" fmla="*/ 2018633 h 6622120"/>
              <a:gd name="connsiteX800" fmla="*/ 3373899 w 6167549"/>
              <a:gd name="connsiteY800" fmla="*/ 2154134 h 6622120"/>
              <a:gd name="connsiteX801" fmla="*/ 3439867 w 6167549"/>
              <a:gd name="connsiteY801" fmla="*/ 2154135 h 6622120"/>
              <a:gd name="connsiteX802" fmla="*/ 3439867 w 6167549"/>
              <a:gd name="connsiteY802" fmla="*/ 2220101 h 6622120"/>
              <a:gd name="connsiteX803" fmla="*/ 3373901 w 6167549"/>
              <a:gd name="connsiteY803" fmla="*/ 2220101 h 6622120"/>
              <a:gd name="connsiteX804" fmla="*/ 3373899 w 6167549"/>
              <a:gd name="connsiteY804" fmla="*/ 2154134 h 6622120"/>
              <a:gd name="connsiteX805" fmla="*/ 3238399 w 6167549"/>
              <a:gd name="connsiteY805" fmla="*/ 2289634 h 6622120"/>
              <a:gd name="connsiteX806" fmla="*/ 3304366 w 6167549"/>
              <a:gd name="connsiteY806" fmla="*/ 2289636 h 6622120"/>
              <a:gd name="connsiteX807" fmla="*/ 3304366 w 6167549"/>
              <a:gd name="connsiteY807" fmla="*/ 2355602 h 6622120"/>
              <a:gd name="connsiteX808" fmla="*/ 3238400 w 6167549"/>
              <a:gd name="connsiteY808" fmla="*/ 2355602 h 6622120"/>
              <a:gd name="connsiteX809" fmla="*/ 3238399 w 6167549"/>
              <a:gd name="connsiteY809" fmla="*/ 2289634 h 6622120"/>
              <a:gd name="connsiteX810" fmla="*/ 3102899 w 6167549"/>
              <a:gd name="connsiteY810" fmla="*/ 2425132 h 6622120"/>
              <a:gd name="connsiteX811" fmla="*/ 3168867 w 6167549"/>
              <a:gd name="connsiteY811" fmla="*/ 2425133 h 6622120"/>
              <a:gd name="connsiteX812" fmla="*/ 3168866 w 6167549"/>
              <a:gd name="connsiteY812" fmla="*/ 2491100 h 6622120"/>
              <a:gd name="connsiteX813" fmla="*/ 3102900 w 6167549"/>
              <a:gd name="connsiteY813" fmla="*/ 2491100 h 6622120"/>
              <a:gd name="connsiteX814" fmla="*/ 3102899 w 6167549"/>
              <a:gd name="connsiteY814" fmla="*/ 2425132 h 6622120"/>
              <a:gd name="connsiteX815" fmla="*/ 2967399 w 6167549"/>
              <a:gd name="connsiteY815" fmla="*/ 2560633 h 6622120"/>
              <a:gd name="connsiteX816" fmla="*/ 3033366 w 6167549"/>
              <a:gd name="connsiteY816" fmla="*/ 2560634 h 6622120"/>
              <a:gd name="connsiteX817" fmla="*/ 3033366 w 6167549"/>
              <a:gd name="connsiteY817" fmla="*/ 2626600 h 6622120"/>
              <a:gd name="connsiteX818" fmla="*/ 2967400 w 6167549"/>
              <a:gd name="connsiteY818" fmla="*/ 2626600 h 6622120"/>
              <a:gd name="connsiteX819" fmla="*/ 2967399 w 6167549"/>
              <a:gd name="connsiteY819" fmla="*/ 2560633 h 6622120"/>
              <a:gd name="connsiteX820" fmla="*/ 2830118 w 6167549"/>
              <a:gd name="connsiteY820" fmla="*/ 2696134 h 6622120"/>
              <a:gd name="connsiteX821" fmla="*/ 2896085 w 6167549"/>
              <a:gd name="connsiteY821" fmla="*/ 2696136 h 6622120"/>
              <a:gd name="connsiteX822" fmla="*/ 2896086 w 6167549"/>
              <a:gd name="connsiteY822" fmla="*/ 2762103 h 6622120"/>
              <a:gd name="connsiteX823" fmla="*/ 2830119 w 6167549"/>
              <a:gd name="connsiteY823" fmla="*/ 2762102 h 6622120"/>
              <a:gd name="connsiteX824" fmla="*/ 2830118 w 6167549"/>
              <a:gd name="connsiteY824" fmla="*/ 2696134 h 6622120"/>
              <a:gd name="connsiteX825" fmla="*/ 2559126 w 6167549"/>
              <a:gd name="connsiteY825" fmla="*/ 2967123 h 6622120"/>
              <a:gd name="connsiteX826" fmla="*/ 2625085 w 6167549"/>
              <a:gd name="connsiteY826" fmla="*/ 2967134 h 6622120"/>
              <a:gd name="connsiteX827" fmla="*/ 2625094 w 6167549"/>
              <a:gd name="connsiteY827" fmla="*/ 3033092 h 6622120"/>
              <a:gd name="connsiteX828" fmla="*/ 2559127 w 6167549"/>
              <a:gd name="connsiteY828" fmla="*/ 3033092 h 6622120"/>
              <a:gd name="connsiteX829" fmla="*/ 2559126 w 6167549"/>
              <a:gd name="connsiteY829" fmla="*/ 2967123 h 6622120"/>
              <a:gd name="connsiteX830" fmla="*/ 2694615 w 6167549"/>
              <a:gd name="connsiteY830" fmla="*/ 2831632 h 6622120"/>
              <a:gd name="connsiteX831" fmla="*/ 2760583 w 6167549"/>
              <a:gd name="connsiteY831" fmla="*/ 2831635 h 6622120"/>
              <a:gd name="connsiteX832" fmla="*/ 2760583 w 6167549"/>
              <a:gd name="connsiteY832" fmla="*/ 2897600 h 6622120"/>
              <a:gd name="connsiteX833" fmla="*/ 2694617 w 6167549"/>
              <a:gd name="connsiteY833" fmla="*/ 2897601 h 6622120"/>
              <a:gd name="connsiteX834" fmla="*/ 2694615 w 6167549"/>
              <a:gd name="connsiteY834" fmla="*/ 2831632 h 6622120"/>
              <a:gd name="connsiteX835" fmla="*/ 3639950 w 6167549"/>
              <a:gd name="connsiteY835" fmla="*/ 1886293 h 6622120"/>
              <a:gd name="connsiteX836" fmla="*/ 3705919 w 6167549"/>
              <a:gd name="connsiteY836" fmla="*/ 1886295 h 6622120"/>
              <a:gd name="connsiteX837" fmla="*/ 3705918 w 6167549"/>
              <a:gd name="connsiteY837" fmla="*/ 1952261 h 6622120"/>
              <a:gd name="connsiteX838" fmla="*/ 3639952 w 6167549"/>
              <a:gd name="connsiteY838" fmla="*/ 1952262 h 6622120"/>
              <a:gd name="connsiteX839" fmla="*/ 3639950 w 6167549"/>
              <a:gd name="connsiteY839" fmla="*/ 1886293 h 6622120"/>
              <a:gd name="connsiteX840" fmla="*/ 1881798 w 6167549"/>
              <a:gd name="connsiteY840" fmla="*/ 3639751 h 6622120"/>
              <a:gd name="connsiteX841" fmla="*/ 1947767 w 6167549"/>
              <a:gd name="connsiteY841" fmla="*/ 3639752 h 6622120"/>
              <a:gd name="connsiteX842" fmla="*/ 1947767 w 6167549"/>
              <a:gd name="connsiteY842" fmla="*/ 3705718 h 6622120"/>
              <a:gd name="connsiteX843" fmla="*/ 1881800 w 6167549"/>
              <a:gd name="connsiteY843" fmla="*/ 3705719 h 6622120"/>
              <a:gd name="connsiteX844" fmla="*/ 1881798 w 6167549"/>
              <a:gd name="connsiteY844" fmla="*/ 3639751 h 6622120"/>
              <a:gd name="connsiteX845" fmla="*/ 3366773 w 6167549"/>
              <a:gd name="connsiteY845" fmla="*/ 1874227 h 6622120"/>
              <a:gd name="connsiteX846" fmla="*/ 3432741 w 6167549"/>
              <a:gd name="connsiteY846" fmla="*/ 1874228 h 6622120"/>
              <a:gd name="connsiteX847" fmla="*/ 3432736 w 6167549"/>
              <a:gd name="connsiteY847" fmla="*/ 1940190 h 6622120"/>
              <a:gd name="connsiteX848" fmla="*/ 3366775 w 6167549"/>
              <a:gd name="connsiteY848" fmla="*/ 1940195 h 6622120"/>
              <a:gd name="connsiteX849" fmla="*/ 3366773 w 6167549"/>
              <a:gd name="connsiteY849" fmla="*/ 1874227 h 6622120"/>
              <a:gd name="connsiteX850" fmla="*/ 3502272 w 6167549"/>
              <a:gd name="connsiteY850" fmla="*/ 1738726 h 6622120"/>
              <a:gd name="connsiteX851" fmla="*/ 3568240 w 6167549"/>
              <a:gd name="connsiteY851" fmla="*/ 1738728 h 6622120"/>
              <a:gd name="connsiteX852" fmla="*/ 3568236 w 6167549"/>
              <a:gd name="connsiteY852" fmla="*/ 1804690 h 6622120"/>
              <a:gd name="connsiteX853" fmla="*/ 3502274 w 6167549"/>
              <a:gd name="connsiteY853" fmla="*/ 1804694 h 6622120"/>
              <a:gd name="connsiteX854" fmla="*/ 3502272 w 6167549"/>
              <a:gd name="connsiteY854" fmla="*/ 1738726 h 6622120"/>
              <a:gd name="connsiteX855" fmla="*/ 3093991 w 6167549"/>
              <a:gd name="connsiteY855" fmla="*/ 2145226 h 6622120"/>
              <a:gd name="connsiteX856" fmla="*/ 3159959 w 6167549"/>
              <a:gd name="connsiteY856" fmla="*/ 2145227 h 6622120"/>
              <a:gd name="connsiteX857" fmla="*/ 3159956 w 6167549"/>
              <a:gd name="connsiteY857" fmla="*/ 2211190 h 6622120"/>
              <a:gd name="connsiteX858" fmla="*/ 3093993 w 6167549"/>
              <a:gd name="connsiteY858" fmla="*/ 2211194 h 6622120"/>
              <a:gd name="connsiteX859" fmla="*/ 3093991 w 6167549"/>
              <a:gd name="connsiteY859" fmla="*/ 2145226 h 6622120"/>
              <a:gd name="connsiteX860" fmla="*/ 3229488 w 6167549"/>
              <a:gd name="connsiteY860" fmla="*/ 2009727 h 6622120"/>
              <a:gd name="connsiteX861" fmla="*/ 3295455 w 6167549"/>
              <a:gd name="connsiteY861" fmla="*/ 2009727 h 6622120"/>
              <a:gd name="connsiteX862" fmla="*/ 3295452 w 6167549"/>
              <a:gd name="connsiteY862" fmla="*/ 2075690 h 6622120"/>
              <a:gd name="connsiteX863" fmla="*/ 3229489 w 6167549"/>
              <a:gd name="connsiteY863" fmla="*/ 2075694 h 6622120"/>
              <a:gd name="connsiteX864" fmla="*/ 3229488 w 6167549"/>
              <a:gd name="connsiteY864" fmla="*/ 2009727 h 6622120"/>
              <a:gd name="connsiteX865" fmla="*/ 2958489 w 6167549"/>
              <a:gd name="connsiteY865" fmla="*/ 2278945 h 6622120"/>
              <a:gd name="connsiteX866" fmla="*/ 3024456 w 6167549"/>
              <a:gd name="connsiteY866" fmla="*/ 2278945 h 6622120"/>
              <a:gd name="connsiteX867" fmla="*/ 3024453 w 6167549"/>
              <a:gd name="connsiteY867" fmla="*/ 2344908 h 6622120"/>
              <a:gd name="connsiteX868" fmla="*/ 2958490 w 6167549"/>
              <a:gd name="connsiteY868" fmla="*/ 2344912 h 6622120"/>
              <a:gd name="connsiteX869" fmla="*/ 2958489 w 6167549"/>
              <a:gd name="connsiteY869" fmla="*/ 2278945 h 6622120"/>
              <a:gd name="connsiteX870" fmla="*/ 2821208 w 6167549"/>
              <a:gd name="connsiteY870" fmla="*/ 2414444 h 6622120"/>
              <a:gd name="connsiteX871" fmla="*/ 2887176 w 6167549"/>
              <a:gd name="connsiteY871" fmla="*/ 2414446 h 6622120"/>
              <a:gd name="connsiteX872" fmla="*/ 2887172 w 6167549"/>
              <a:gd name="connsiteY872" fmla="*/ 2480408 h 6622120"/>
              <a:gd name="connsiteX873" fmla="*/ 2821210 w 6167549"/>
              <a:gd name="connsiteY873" fmla="*/ 2480412 h 6622120"/>
              <a:gd name="connsiteX874" fmla="*/ 2821208 w 6167549"/>
              <a:gd name="connsiteY874" fmla="*/ 2414444 h 6622120"/>
              <a:gd name="connsiteX875" fmla="*/ 2685707 w 6167549"/>
              <a:gd name="connsiteY875" fmla="*/ 2549944 h 6622120"/>
              <a:gd name="connsiteX876" fmla="*/ 2751676 w 6167549"/>
              <a:gd name="connsiteY876" fmla="*/ 2549947 h 6622120"/>
              <a:gd name="connsiteX877" fmla="*/ 2751672 w 6167549"/>
              <a:gd name="connsiteY877" fmla="*/ 2615909 h 6622120"/>
              <a:gd name="connsiteX878" fmla="*/ 2685709 w 6167549"/>
              <a:gd name="connsiteY878" fmla="*/ 2615913 h 6622120"/>
              <a:gd name="connsiteX879" fmla="*/ 2685707 w 6167549"/>
              <a:gd name="connsiteY879" fmla="*/ 2549944 h 6622120"/>
              <a:gd name="connsiteX880" fmla="*/ 2550207 w 6167549"/>
              <a:gd name="connsiteY880" fmla="*/ 2685444 h 6622120"/>
              <a:gd name="connsiteX881" fmla="*/ 2616174 w 6167549"/>
              <a:gd name="connsiteY881" fmla="*/ 2685445 h 6622120"/>
              <a:gd name="connsiteX882" fmla="*/ 2616170 w 6167549"/>
              <a:gd name="connsiteY882" fmla="*/ 2751408 h 6622120"/>
              <a:gd name="connsiteX883" fmla="*/ 2550208 w 6167549"/>
              <a:gd name="connsiteY883" fmla="*/ 2751412 h 6622120"/>
              <a:gd name="connsiteX884" fmla="*/ 2550207 w 6167549"/>
              <a:gd name="connsiteY884" fmla="*/ 2685444 h 6622120"/>
              <a:gd name="connsiteX885" fmla="*/ 2412932 w 6167549"/>
              <a:gd name="connsiteY885" fmla="*/ 2820935 h 6622120"/>
              <a:gd name="connsiteX886" fmla="*/ 2478892 w 6167549"/>
              <a:gd name="connsiteY886" fmla="*/ 2820947 h 6622120"/>
              <a:gd name="connsiteX887" fmla="*/ 2478897 w 6167549"/>
              <a:gd name="connsiteY887" fmla="*/ 2886900 h 6622120"/>
              <a:gd name="connsiteX888" fmla="*/ 2412934 w 6167549"/>
              <a:gd name="connsiteY888" fmla="*/ 2886905 h 6622120"/>
              <a:gd name="connsiteX889" fmla="*/ 2412932 w 6167549"/>
              <a:gd name="connsiteY889" fmla="*/ 2820935 h 6622120"/>
              <a:gd name="connsiteX890" fmla="*/ 1737389 w 6167549"/>
              <a:gd name="connsiteY890" fmla="*/ 3493558 h 6622120"/>
              <a:gd name="connsiteX891" fmla="*/ 1803357 w 6167549"/>
              <a:gd name="connsiteY891" fmla="*/ 3493559 h 6622120"/>
              <a:gd name="connsiteX892" fmla="*/ 1803355 w 6167549"/>
              <a:gd name="connsiteY892" fmla="*/ 3559524 h 6622120"/>
              <a:gd name="connsiteX893" fmla="*/ 1737390 w 6167549"/>
              <a:gd name="connsiteY893" fmla="*/ 3559526 h 6622120"/>
              <a:gd name="connsiteX894" fmla="*/ 1737389 w 6167549"/>
              <a:gd name="connsiteY894" fmla="*/ 3493558 h 6622120"/>
              <a:gd name="connsiteX895" fmla="*/ 3361926 w 6167549"/>
              <a:gd name="connsiteY895" fmla="*/ 1615374 h 6622120"/>
              <a:gd name="connsiteX896" fmla="*/ 3427896 w 6167549"/>
              <a:gd name="connsiteY896" fmla="*/ 1615378 h 6622120"/>
              <a:gd name="connsiteX897" fmla="*/ 3427899 w 6167549"/>
              <a:gd name="connsiteY897" fmla="*/ 1681347 h 6622120"/>
              <a:gd name="connsiteX898" fmla="*/ 3361930 w 6167549"/>
              <a:gd name="connsiteY898" fmla="*/ 1681345 h 6622120"/>
              <a:gd name="connsiteX899" fmla="*/ 3361926 w 6167549"/>
              <a:gd name="connsiteY899" fmla="*/ 1615374 h 6622120"/>
              <a:gd name="connsiteX900" fmla="*/ 3226421 w 6167549"/>
              <a:gd name="connsiteY900" fmla="*/ 1750877 h 6622120"/>
              <a:gd name="connsiteX901" fmla="*/ 3292393 w 6167549"/>
              <a:gd name="connsiteY901" fmla="*/ 1750880 h 6622120"/>
              <a:gd name="connsiteX902" fmla="*/ 3292395 w 6167549"/>
              <a:gd name="connsiteY902" fmla="*/ 1816848 h 6622120"/>
              <a:gd name="connsiteX903" fmla="*/ 3226426 w 6167549"/>
              <a:gd name="connsiteY903" fmla="*/ 1816847 h 6622120"/>
              <a:gd name="connsiteX904" fmla="*/ 3226421 w 6167549"/>
              <a:gd name="connsiteY904" fmla="*/ 1750877 h 6622120"/>
              <a:gd name="connsiteX905" fmla="*/ 3090921 w 6167549"/>
              <a:gd name="connsiteY905" fmla="*/ 1886377 h 6622120"/>
              <a:gd name="connsiteX906" fmla="*/ 3156891 w 6167549"/>
              <a:gd name="connsiteY906" fmla="*/ 1886382 h 6622120"/>
              <a:gd name="connsiteX907" fmla="*/ 3156891 w 6167549"/>
              <a:gd name="connsiteY907" fmla="*/ 1952348 h 6622120"/>
              <a:gd name="connsiteX908" fmla="*/ 3090925 w 6167549"/>
              <a:gd name="connsiteY908" fmla="*/ 1952348 h 6622120"/>
              <a:gd name="connsiteX909" fmla="*/ 3090921 w 6167549"/>
              <a:gd name="connsiteY909" fmla="*/ 1886377 h 6622120"/>
              <a:gd name="connsiteX910" fmla="*/ 2953638 w 6167549"/>
              <a:gd name="connsiteY910" fmla="*/ 2021875 h 6622120"/>
              <a:gd name="connsiteX911" fmla="*/ 3019608 w 6167549"/>
              <a:gd name="connsiteY911" fmla="*/ 2021879 h 6622120"/>
              <a:gd name="connsiteX912" fmla="*/ 3019610 w 6167549"/>
              <a:gd name="connsiteY912" fmla="*/ 2087847 h 6622120"/>
              <a:gd name="connsiteX913" fmla="*/ 2953641 w 6167549"/>
              <a:gd name="connsiteY913" fmla="*/ 2087845 h 6622120"/>
              <a:gd name="connsiteX914" fmla="*/ 2953638 w 6167549"/>
              <a:gd name="connsiteY914" fmla="*/ 2021875 h 6622120"/>
              <a:gd name="connsiteX915" fmla="*/ 2274362 w 6167549"/>
              <a:gd name="connsiteY915" fmla="*/ 2697589 h 6622120"/>
              <a:gd name="connsiteX916" fmla="*/ 2340327 w 6167549"/>
              <a:gd name="connsiteY916" fmla="*/ 2697597 h 6622120"/>
              <a:gd name="connsiteX917" fmla="*/ 2340332 w 6167549"/>
              <a:gd name="connsiteY917" fmla="*/ 2763559 h 6622120"/>
              <a:gd name="connsiteX918" fmla="*/ 2274365 w 6167549"/>
              <a:gd name="connsiteY918" fmla="*/ 2763559 h 6622120"/>
              <a:gd name="connsiteX919" fmla="*/ 2274362 w 6167549"/>
              <a:gd name="connsiteY919" fmla="*/ 2697589 h 6622120"/>
              <a:gd name="connsiteX920" fmla="*/ 1597046 w 6167549"/>
              <a:gd name="connsiteY920" fmla="*/ 3370219 h 6622120"/>
              <a:gd name="connsiteX921" fmla="*/ 1663013 w 6167549"/>
              <a:gd name="connsiteY921" fmla="*/ 3370220 h 6622120"/>
              <a:gd name="connsiteX922" fmla="*/ 1663013 w 6167549"/>
              <a:gd name="connsiteY922" fmla="*/ 3436186 h 6622120"/>
              <a:gd name="connsiteX923" fmla="*/ 1597047 w 6167549"/>
              <a:gd name="connsiteY923" fmla="*/ 3436186 h 6622120"/>
              <a:gd name="connsiteX924" fmla="*/ 1597046 w 6167549"/>
              <a:gd name="connsiteY924" fmla="*/ 3370219 h 6622120"/>
              <a:gd name="connsiteX925" fmla="*/ 3217515 w 6167549"/>
              <a:gd name="connsiteY925" fmla="*/ 1469187 h 6622120"/>
              <a:gd name="connsiteX926" fmla="*/ 3283479 w 6167549"/>
              <a:gd name="connsiteY926" fmla="*/ 1469182 h 6622120"/>
              <a:gd name="connsiteX927" fmla="*/ 3283483 w 6167549"/>
              <a:gd name="connsiteY927" fmla="*/ 1535153 h 6622120"/>
              <a:gd name="connsiteX928" fmla="*/ 3217511 w 6167549"/>
              <a:gd name="connsiteY928" fmla="*/ 1535150 h 6622120"/>
              <a:gd name="connsiteX929" fmla="*/ 3217515 w 6167549"/>
              <a:gd name="connsiteY929" fmla="*/ 1469187 h 6622120"/>
              <a:gd name="connsiteX930" fmla="*/ 3082011 w 6167549"/>
              <a:gd name="connsiteY930" fmla="*/ 1604688 h 6622120"/>
              <a:gd name="connsiteX931" fmla="*/ 3147974 w 6167549"/>
              <a:gd name="connsiteY931" fmla="*/ 1604684 h 6622120"/>
              <a:gd name="connsiteX932" fmla="*/ 3147976 w 6167549"/>
              <a:gd name="connsiteY932" fmla="*/ 1670653 h 6622120"/>
              <a:gd name="connsiteX933" fmla="*/ 3082008 w 6167549"/>
              <a:gd name="connsiteY933" fmla="*/ 1670651 h 6622120"/>
              <a:gd name="connsiteX934" fmla="*/ 3082011 w 6167549"/>
              <a:gd name="connsiteY934" fmla="*/ 1604688 h 6622120"/>
              <a:gd name="connsiteX935" fmla="*/ 2809229 w 6167549"/>
              <a:gd name="connsiteY935" fmla="*/ 1875687 h 6622120"/>
              <a:gd name="connsiteX936" fmla="*/ 2875193 w 6167549"/>
              <a:gd name="connsiteY936" fmla="*/ 1875685 h 6622120"/>
              <a:gd name="connsiteX937" fmla="*/ 2875195 w 6167549"/>
              <a:gd name="connsiteY937" fmla="*/ 1941653 h 6622120"/>
              <a:gd name="connsiteX938" fmla="*/ 2809227 w 6167549"/>
              <a:gd name="connsiteY938" fmla="*/ 1941652 h 6622120"/>
              <a:gd name="connsiteX939" fmla="*/ 2809229 w 6167549"/>
              <a:gd name="connsiteY939" fmla="*/ 1875687 h 6622120"/>
              <a:gd name="connsiteX940" fmla="*/ 2944726 w 6167549"/>
              <a:gd name="connsiteY940" fmla="*/ 1740186 h 6622120"/>
              <a:gd name="connsiteX941" fmla="*/ 3010690 w 6167549"/>
              <a:gd name="connsiteY941" fmla="*/ 1740184 h 6622120"/>
              <a:gd name="connsiteX942" fmla="*/ 3010692 w 6167549"/>
              <a:gd name="connsiteY942" fmla="*/ 1806152 h 6622120"/>
              <a:gd name="connsiteX943" fmla="*/ 2944724 w 6167549"/>
              <a:gd name="connsiteY943" fmla="*/ 1806150 h 6622120"/>
              <a:gd name="connsiteX944" fmla="*/ 2944726 w 6167549"/>
              <a:gd name="connsiteY944" fmla="*/ 1740186 h 6622120"/>
              <a:gd name="connsiteX945" fmla="*/ 1459410 w 6167549"/>
              <a:gd name="connsiteY945" fmla="*/ 3222644 h 6622120"/>
              <a:gd name="connsiteX946" fmla="*/ 1525376 w 6167549"/>
              <a:gd name="connsiteY946" fmla="*/ 3222644 h 6622120"/>
              <a:gd name="connsiteX947" fmla="*/ 1525377 w 6167549"/>
              <a:gd name="connsiteY947" fmla="*/ 3288610 h 6622120"/>
              <a:gd name="connsiteX948" fmla="*/ 1459410 w 6167549"/>
              <a:gd name="connsiteY948" fmla="*/ 3288610 h 6622120"/>
              <a:gd name="connsiteX949" fmla="*/ 1459410 w 6167549"/>
              <a:gd name="connsiteY949" fmla="*/ 3222644 h 6622120"/>
              <a:gd name="connsiteX950" fmla="*/ 3073100 w 6167549"/>
              <a:gd name="connsiteY950" fmla="*/ 1324776 h 6622120"/>
              <a:gd name="connsiteX951" fmla="*/ 3139066 w 6167549"/>
              <a:gd name="connsiteY951" fmla="*/ 1324776 h 6622120"/>
              <a:gd name="connsiteX952" fmla="*/ 3139066 w 6167549"/>
              <a:gd name="connsiteY952" fmla="*/ 1390742 h 6622120"/>
              <a:gd name="connsiteX953" fmla="*/ 3073100 w 6167549"/>
              <a:gd name="connsiteY953" fmla="*/ 1390742 h 6622120"/>
              <a:gd name="connsiteX954" fmla="*/ 3073100 w 6167549"/>
              <a:gd name="connsiteY954" fmla="*/ 1324776 h 6622120"/>
              <a:gd name="connsiteX955" fmla="*/ 2937600 w 6167549"/>
              <a:gd name="connsiteY955" fmla="*/ 1460275 h 6622120"/>
              <a:gd name="connsiteX956" fmla="*/ 3003566 w 6167549"/>
              <a:gd name="connsiteY956" fmla="*/ 1460275 h 6622120"/>
              <a:gd name="connsiteX957" fmla="*/ 3003566 w 6167549"/>
              <a:gd name="connsiteY957" fmla="*/ 1526241 h 6622120"/>
              <a:gd name="connsiteX958" fmla="*/ 2937600 w 6167549"/>
              <a:gd name="connsiteY958" fmla="*/ 1526241 h 6622120"/>
              <a:gd name="connsiteX959" fmla="*/ 2937600 w 6167549"/>
              <a:gd name="connsiteY959" fmla="*/ 1460275 h 6622120"/>
              <a:gd name="connsiteX960" fmla="*/ 2800318 w 6167549"/>
              <a:gd name="connsiteY960" fmla="*/ 1595775 h 6622120"/>
              <a:gd name="connsiteX961" fmla="*/ 2866284 w 6167549"/>
              <a:gd name="connsiteY961" fmla="*/ 1595774 h 6622120"/>
              <a:gd name="connsiteX962" fmla="*/ 2866283 w 6167549"/>
              <a:gd name="connsiteY962" fmla="*/ 1661740 h 6622120"/>
              <a:gd name="connsiteX963" fmla="*/ 2800317 w 6167549"/>
              <a:gd name="connsiteY963" fmla="*/ 1661741 h 6622120"/>
              <a:gd name="connsiteX964" fmla="*/ 2800318 w 6167549"/>
              <a:gd name="connsiteY964" fmla="*/ 1595775 h 6622120"/>
              <a:gd name="connsiteX965" fmla="*/ 1314971 w 6167549"/>
              <a:gd name="connsiteY965" fmla="*/ 3078191 h 6622120"/>
              <a:gd name="connsiteX966" fmla="*/ 1380938 w 6167549"/>
              <a:gd name="connsiteY966" fmla="*/ 3078191 h 6622120"/>
              <a:gd name="connsiteX967" fmla="*/ 1380938 w 6167549"/>
              <a:gd name="connsiteY967" fmla="*/ 3144158 h 6622120"/>
              <a:gd name="connsiteX968" fmla="*/ 1314971 w 6167549"/>
              <a:gd name="connsiteY968" fmla="*/ 3144157 h 6622120"/>
              <a:gd name="connsiteX969" fmla="*/ 1314971 w 6167549"/>
              <a:gd name="connsiteY969" fmla="*/ 3078191 h 6622120"/>
              <a:gd name="connsiteX970" fmla="*/ 1450420 w 6167549"/>
              <a:gd name="connsiteY970" fmla="*/ 2942698 h 6622120"/>
              <a:gd name="connsiteX971" fmla="*/ 1516386 w 6167549"/>
              <a:gd name="connsiteY971" fmla="*/ 2942697 h 6622120"/>
              <a:gd name="connsiteX972" fmla="*/ 1516386 w 6167549"/>
              <a:gd name="connsiteY972" fmla="*/ 3008664 h 6622120"/>
              <a:gd name="connsiteX973" fmla="*/ 1450420 w 6167549"/>
              <a:gd name="connsiteY973" fmla="*/ 3008664 h 6622120"/>
              <a:gd name="connsiteX974" fmla="*/ 1450420 w 6167549"/>
              <a:gd name="connsiteY974" fmla="*/ 2942698 h 6622120"/>
              <a:gd name="connsiteX975" fmla="*/ 2928691 w 6167549"/>
              <a:gd name="connsiteY975" fmla="*/ 1178578 h 6622120"/>
              <a:gd name="connsiteX976" fmla="*/ 2994658 w 6167549"/>
              <a:gd name="connsiteY976" fmla="*/ 1178579 h 6622120"/>
              <a:gd name="connsiteX977" fmla="*/ 2994658 w 6167549"/>
              <a:gd name="connsiteY977" fmla="*/ 1244545 h 6622120"/>
              <a:gd name="connsiteX978" fmla="*/ 2928691 w 6167549"/>
              <a:gd name="connsiteY978" fmla="*/ 1244545 h 6622120"/>
              <a:gd name="connsiteX979" fmla="*/ 2928691 w 6167549"/>
              <a:gd name="connsiteY979" fmla="*/ 1178578 h 6622120"/>
              <a:gd name="connsiteX980" fmla="*/ 2793190 w 6167549"/>
              <a:gd name="connsiteY980" fmla="*/ 1314079 h 6622120"/>
              <a:gd name="connsiteX981" fmla="*/ 2859157 w 6167549"/>
              <a:gd name="connsiteY981" fmla="*/ 1314079 h 6622120"/>
              <a:gd name="connsiteX982" fmla="*/ 2859157 w 6167549"/>
              <a:gd name="connsiteY982" fmla="*/ 1380046 h 6622120"/>
              <a:gd name="connsiteX983" fmla="*/ 2793190 w 6167549"/>
              <a:gd name="connsiteY983" fmla="*/ 1380046 h 6622120"/>
              <a:gd name="connsiteX984" fmla="*/ 2793190 w 6167549"/>
              <a:gd name="connsiteY984" fmla="*/ 1314079 h 6622120"/>
              <a:gd name="connsiteX985" fmla="*/ 2655906 w 6167549"/>
              <a:gd name="connsiteY985" fmla="*/ 1449580 h 6622120"/>
              <a:gd name="connsiteX986" fmla="*/ 2721873 w 6167549"/>
              <a:gd name="connsiteY986" fmla="*/ 1449580 h 6622120"/>
              <a:gd name="connsiteX987" fmla="*/ 2721873 w 6167549"/>
              <a:gd name="connsiteY987" fmla="*/ 1515546 h 6622120"/>
              <a:gd name="connsiteX988" fmla="*/ 2655906 w 6167549"/>
              <a:gd name="connsiteY988" fmla="*/ 1515546 h 6622120"/>
              <a:gd name="connsiteX989" fmla="*/ 2655906 w 6167549"/>
              <a:gd name="connsiteY989" fmla="*/ 1449580 h 6622120"/>
              <a:gd name="connsiteX990" fmla="*/ 1306028 w 6167549"/>
              <a:gd name="connsiteY990" fmla="*/ 2796488 h 6622120"/>
              <a:gd name="connsiteX991" fmla="*/ 1371994 w 6167549"/>
              <a:gd name="connsiteY991" fmla="*/ 2796488 h 6622120"/>
              <a:gd name="connsiteX992" fmla="*/ 1371994 w 6167549"/>
              <a:gd name="connsiteY992" fmla="*/ 2862455 h 6622120"/>
              <a:gd name="connsiteX993" fmla="*/ 1306028 w 6167549"/>
              <a:gd name="connsiteY993" fmla="*/ 2862455 h 6622120"/>
              <a:gd name="connsiteX994" fmla="*/ 1306028 w 6167549"/>
              <a:gd name="connsiteY994" fmla="*/ 2796488 h 6622120"/>
              <a:gd name="connsiteX995" fmla="*/ 1170490 w 6167549"/>
              <a:gd name="connsiteY995" fmla="*/ 2931990 h 6622120"/>
              <a:gd name="connsiteX996" fmla="*/ 1236456 w 6167549"/>
              <a:gd name="connsiteY996" fmla="*/ 2931990 h 6622120"/>
              <a:gd name="connsiteX997" fmla="*/ 1236456 w 6167549"/>
              <a:gd name="connsiteY997" fmla="*/ 2997956 h 6622120"/>
              <a:gd name="connsiteX998" fmla="*/ 1170490 w 6167549"/>
              <a:gd name="connsiteY998" fmla="*/ 2997956 h 6622120"/>
              <a:gd name="connsiteX999" fmla="*/ 1170490 w 6167549"/>
              <a:gd name="connsiteY999" fmla="*/ 2931990 h 6622120"/>
              <a:gd name="connsiteX1000" fmla="*/ 2784281 w 6167549"/>
              <a:gd name="connsiteY1000" fmla="*/ 1034161 h 6622120"/>
              <a:gd name="connsiteX1001" fmla="*/ 2850248 w 6167549"/>
              <a:gd name="connsiteY1001" fmla="*/ 1034162 h 6622120"/>
              <a:gd name="connsiteX1002" fmla="*/ 2850248 w 6167549"/>
              <a:gd name="connsiteY1002" fmla="*/ 1100128 h 6622120"/>
              <a:gd name="connsiteX1003" fmla="*/ 2784281 w 6167549"/>
              <a:gd name="connsiteY1003" fmla="*/ 1100128 h 6622120"/>
              <a:gd name="connsiteX1004" fmla="*/ 2784281 w 6167549"/>
              <a:gd name="connsiteY1004" fmla="*/ 1034161 h 6622120"/>
              <a:gd name="connsiteX1005" fmla="*/ 2646999 w 6167549"/>
              <a:gd name="connsiteY1005" fmla="*/ 1169662 h 6622120"/>
              <a:gd name="connsiteX1006" fmla="*/ 2712965 w 6167549"/>
              <a:gd name="connsiteY1006" fmla="*/ 1169662 h 6622120"/>
              <a:gd name="connsiteX1007" fmla="*/ 2712965 w 6167549"/>
              <a:gd name="connsiteY1007" fmla="*/ 1235629 h 6622120"/>
              <a:gd name="connsiteX1008" fmla="*/ 2646999 w 6167549"/>
              <a:gd name="connsiteY1008" fmla="*/ 1235628 h 6622120"/>
              <a:gd name="connsiteX1009" fmla="*/ 2646999 w 6167549"/>
              <a:gd name="connsiteY1009" fmla="*/ 1169662 h 6622120"/>
              <a:gd name="connsiteX1010" fmla="*/ 2511498 w 6167549"/>
              <a:gd name="connsiteY1010" fmla="*/ 1305162 h 6622120"/>
              <a:gd name="connsiteX1011" fmla="*/ 2577465 w 6167549"/>
              <a:gd name="connsiteY1011" fmla="*/ 1305162 h 6622120"/>
              <a:gd name="connsiteX1012" fmla="*/ 2577465 w 6167549"/>
              <a:gd name="connsiteY1012" fmla="*/ 1371129 h 6622120"/>
              <a:gd name="connsiteX1013" fmla="*/ 2511498 w 6167549"/>
              <a:gd name="connsiteY1013" fmla="*/ 1371128 h 6622120"/>
              <a:gd name="connsiteX1014" fmla="*/ 2511498 w 6167549"/>
              <a:gd name="connsiteY1014" fmla="*/ 1305162 h 6622120"/>
              <a:gd name="connsiteX1015" fmla="*/ 2376000 w 6167549"/>
              <a:gd name="connsiteY1015" fmla="*/ 1440661 h 6622120"/>
              <a:gd name="connsiteX1016" fmla="*/ 2441966 w 6167549"/>
              <a:gd name="connsiteY1016" fmla="*/ 1440661 h 6622120"/>
              <a:gd name="connsiteX1017" fmla="*/ 2441966 w 6167549"/>
              <a:gd name="connsiteY1017" fmla="*/ 1506627 h 6622120"/>
              <a:gd name="connsiteX1018" fmla="*/ 2376000 w 6167549"/>
              <a:gd name="connsiteY1018" fmla="*/ 1506627 h 6622120"/>
              <a:gd name="connsiteX1019" fmla="*/ 2376000 w 6167549"/>
              <a:gd name="connsiteY1019" fmla="*/ 1440661 h 6622120"/>
              <a:gd name="connsiteX1020" fmla="*/ 1026087 w 6167549"/>
              <a:gd name="connsiteY1020" fmla="*/ 2787573 h 6622120"/>
              <a:gd name="connsiteX1021" fmla="*/ 1092054 w 6167549"/>
              <a:gd name="connsiteY1021" fmla="*/ 2787573 h 6622120"/>
              <a:gd name="connsiteX1022" fmla="*/ 1092054 w 6167549"/>
              <a:gd name="connsiteY1022" fmla="*/ 2853539 h 6622120"/>
              <a:gd name="connsiteX1023" fmla="*/ 1026087 w 6167549"/>
              <a:gd name="connsiteY1023" fmla="*/ 2853539 h 6622120"/>
              <a:gd name="connsiteX1024" fmla="*/ 1026087 w 6167549"/>
              <a:gd name="connsiteY1024" fmla="*/ 2787573 h 6622120"/>
              <a:gd name="connsiteX1025" fmla="*/ 2639857 w 6167549"/>
              <a:gd name="connsiteY1025" fmla="*/ 887963 h 6622120"/>
              <a:gd name="connsiteX1026" fmla="*/ 2705824 w 6167549"/>
              <a:gd name="connsiteY1026" fmla="*/ 887963 h 6622120"/>
              <a:gd name="connsiteX1027" fmla="*/ 2705824 w 6167549"/>
              <a:gd name="connsiteY1027" fmla="*/ 953930 h 6622120"/>
              <a:gd name="connsiteX1028" fmla="*/ 2639858 w 6167549"/>
              <a:gd name="connsiteY1028" fmla="*/ 953930 h 6622120"/>
              <a:gd name="connsiteX1029" fmla="*/ 2639857 w 6167549"/>
              <a:gd name="connsiteY1029" fmla="*/ 887963 h 6622120"/>
              <a:gd name="connsiteX1030" fmla="*/ 2502565 w 6167549"/>
              <a:gd name="connsiteY1030" fmla="*/ 1023462 h 6622120"/>
              <a:gd name="connsiteX1031" fmla="*/ 2568532 w 6167549"/>
              <a:gd name="connsiteY1031" fmla="*/ 1023463 h 6622120"/>
              <a:gd name="connsiteX1032" fmla="*/ 2568533 w 6167549"/>
              <a:gd name="connsiteY1032" fmla="*/ 1089430 h 6622120"/>
              <a:gd name="connsiteX1033" fmla="*/ 2502566 w 6167549"/>
              <a:gd name="connsiteY1033" fmla="*/ 1089429 h 6622120"/>
              <a:gd name="connsiteX1034" fmla="*/ 2502565 w 6167549"/>
              <a:gd name="connsiteY1034" fmla="*/ 1023462 h 6622120"/>
              <a:gd name="connsiteX1035" fmla="*/ 2367066 w 6167549"/>
              <a:gd name="connsiteY1035" fmla="*/ 1158961 h 6622120"/>
              <a:gd name="connsiteX1036" fmla="*/ 2433033 w 6167549"/>
              <a:gd name="connsiteY1036" fmla="*/ 1158962 h 6622120"/>
              <a:gd name="connsiteX1037" fmla="*/ 2433034 w 6167549"/>
              <a:gd name="connsiteY1037" fmla="*/ 1224929 h 6622120"/>
              <a:gd name="connsiteX1038" fmla="*/ 2367067 w 6167549"/>
              <a:gd name="connsiteY1038" fmla="*/ 1224928 h 6622120"/>
              <a:gd name="connsiteX1039" fmla="*/ 2367066 w 6167549"/>
              <a:gd name="connsiteY1039" fmla="*/ 1158961 h 6622120"/>
              <a:gd name="connsiteX1040" fmla="*/ 2231565 w 6167549"/>
              <a:gd name="connsiteY1040" fmla="*/ 1294462 h 6622120"/>
              <a:gd name="connsiteX1041" fmla="*/ 2297535 w 6167549"/>
              <a:gd name="connsiteY1041" fmla="*/ 1294463 h 6622120"/>
              <a:gd name="connsiteX1042" fmla="*/ 2297535 w 6167549"/>
              <a:gd name="connsiteY1042" fmla="*/ 1360430 h 6622120"/>
              <a:gd name="connsiteX1043" fmla="*/ 2231566 w 6167549"/>
              <a:gd name="connsiteY1043" fmla="*/ 1360429 h 6622120"/>
              <a:gd name="connsiteX1044" fmla="*/ 2231565 w 6167549"/>
              <a:gd name="connsiteY1044" fmla="*/ 1294462 h 6622120"/>
              <a:gd name="connsiteX1045" fmla="*/ 1421725 w 6167549"/>
              <a:gd name="connsiteY1045" fmla="*/ 2104254 h 6622120"/>
              <a:gd name="connsiteX1046" fmla="*/ 1487693 w 6167549"/>
              <a:gd name="connsiteY1046" fmla="*/ 2104254 h 6622120"/>
              <a:gd name="connsiteX1047" fmla="*/ 1487693 w 6167549"/>
              <a:gd name="connsiteY1047" fmla="*/ 2170221 h 6622120"/>
              <a:gd name="connsiteX1048" fmla="*/ 1421726 w 6167549"/>
              <a:gd name="connsiteY1048" fmla="*/ 2170221 h 6622120"/>
              <a:gd name="connsiteX1049" fmla="*/ 1421725 w 6167549"/>
              <a:gd name="connsiteY1049" fmla="*/ 2104254 h 6622120"/>
              <a:gd name="connsiteX1050" fmla="*/ 2495421 w 6167549"/>
              <a:gd name="connsiteY1050" fmla="*/ 743549 h 6622120"/>
              <a:gd name="connsiteX1051" fmla="*/ 2561387 w 6167549"/>
              <a:gd name="connsiteY1051" fmla="*/ 743549 h 6622120"/>
              <a:gd name="connsiteX1052" fmla="*/ 2561387 w 6167549"/>
              <a:gd name="connsiteY1052" fmla="*/ 809515 h 6622120"/>
              <a:gd name="connsiteX1053" fmla="*/ 2495421 w 6167549"/>
              <a:gd name="connsiteY1053" fmla="*/ 809515 h 6622120"/>
              <a:gd name="connsiteX1054" fmla="*/ 2495421 w 6167549"/>
              <a:gd name="connsiteY1054" fmla="*/ 743549 h 6622120"/>
              <a:gd name="connsiteX1055" fmla="*/ 1821068 w 6167549"/>
              <a:gd name="connsiteY1055" fmla="*/ 1417844 h 6622120"/>
              <a:gd name="connsiteX1056" fmla="*/ 1887035 w 6167549"/>
              <a:gd name="connsiteY1056" fmla="*/ 1417844 h 6622120"/>
              <a:gd name="connsiteX1057" fmla="*/ 1887035 w 6167549"/>
              <a:gd name="connsiteY1057" fmla="*/ 1483811 h 6622120"/>
              <a:gd name="connsiteX1058" fmla="*/ 1821069 w 6167549"/>
              <a:gd name="connsiteY1058" fmla="*/ 1483811 h 6622120"/>
              <a:gd name="connsiteX1059" fmla="*/ 1821068 w 6167549"/>
              <a:gd name="connsiteY1059" fmla="*/ 1417844 h 6622120"/>
              <a:gd name="connsiteX1060" fmla="*/ 1685569 w 6167549"/>
              <a:gd name="connsiteY1060" fmla="*/ 1553343 h 6622120"/>
              <a:gd name="connsiteX1061" fmla="*/ 1751535 w 6167549"/>
              <a:gd name="connsiteY1061" fmla="*/ 1553343 h 6622120"/>
              <a:gd name="connsiteX1062" fmla="*/ 1751535 w 6167549"/>
              <a:gd name="connsiteY1062" fmla="*/ 1619309 h 6622120"/>
              <a:gd name="connsiteX1063" fmla="*/ 1685569 w 6167549"/>
              <a:gd name="connsiteY1063" fmla="*/ 1619309 h 6622120"/>
              <a:gd name="connsiteX1064" fmla="*/ 1685569 w 6167549"/>
              <a:gd name="connsiteY1064" fmla="*/ 1553343 h 6622120"/>
              <a:gd name="connsiteX1065" fmla="*/ 2358130 w 6167549"/>
              <a:gd name="connsiteY1065" fmla="*/ 879048 h 6622120"/>
              <a:gd name="connsiteX1066" fmla="*/ 2424096 w 6167549"/>
              <a:gd name="connsiteY1066" fmla="*/ 879048 h 6622120"/>
              <a:gd name="connsiteX1067" fmla="*/ 2424096 w 6167549"/>
              <a:gd name="connsiteY1067" fmla="*/ 945015 h 6622120"/>
              <a:gd name="connsiteX1068" fmla="*/ 2358130 w 6167549"/>
              <a:gd name="connsiteY1068" fmla="*/ 945014 h 6622120"/>
              <a:gd name="connsiteX1069" fmla="*/ 2358130 w 6167549"/>
              <a:gd name="connsiteY1069" fmla="*/ 879048 h 6622120"/>
              <a:gd name="connsiteX1070" fmla="*/ 2222629 w 6167549"/>
              <a:gd name="connsiteY1070" fmla="*/ 1014546 h 6622120"/>
              <a:gd name="connsiteX1071" fmla="*/ 2288597 w 6167549"/>
              <a:gd name="connsiteY1071" fmla="*/ 1014546 h 6622120"/>
              <a:gd name="connsiteX1072" fmla="*/ 2288597 w 6167549"/>
              <a:gd name="connsiteY1072" fmla="*/ 1080512 h 6622120"/>
              <a:gd name="connsiteX1073" fmla="*/ 2222629 w 6167549"/>
              <a:gd name="connsiteY1073" fmla="*/ 1080512 h 6622120"/>
              <a:gd name="connsiteX1074" fmla="*/ 2222629 w 6167549"/>
              <a:gd name="connsiteY1074" fmla="*/ 1014546 h 6622120"/>
              <a:gd name="connsiteX1075" fmla="*/ 2087129 w 6167549"/>
              <a:gd name="connsiteY1075" fmla="*/ 1150045 h 6622120"/>
              <a:gd name="connsiteX1076" fmla="*/ 2153095 w 6167549"/>
              <a:gd name="connsiteY1076" fmla="*/ 1150045 h 6622120"/>
              <a:gd name="connsiteX1077" fmla="*/ 2153095 w 6167549"/>
              <a:gd name="connsiteY1077" fmla="*/ 1216011 h 6622120"/>
              <a:gd name="connsiteX1078" fmla="*/ 2087129 w 6167549"/>
              <a:gd name="connsiteY1078" fmla="*/ 1216011 h 6622120"/>
              <a:gd name="connsiteX1079" fmla="*/ 2087129 w 6167549"/>
              <a:gd name="connsiteY1079" fmla="*/ 1150045 h 6622120"/>
              <a:gd name="connsiteX1080" fmla="*/ 1277291 w 6167549"/>
              <a:gd name="connsiteY1080" fmla="*/ 1959839 h 6622120"/>
              <a:gd name="connsiteX1081" fmla="*/ 1343258 w 6167549"/>
              <a:gd name="connsiteY1081" fmla="*/ 1959839 h 6622120"/>
              <a:gd name="connsiteX1082" fmla="*/ 1343258 w 6167549"/>
              <a:gd name="connsiteY1082" fmla="*/ 2025806 h 6622120"/>
              <a:gd name="connsiteX1083" fmla="*/ 1277291 w 6167549"/>
              <a:gd name="connsiteY1083" fmla="*/ 2025806 h 6622120"/>
              <a:gd name="connsiteX1084" fmla="*/ 1277291 w 6167549"/>
              <a:gd name="connsiteY1084" fmla="*/ 1959839 h 6622120"/>
              <a:gd name="connsiteX1085" fmla="*/ 1412790 w 6167549"/>
              <a:gd name="connsiteY1085" fmla="*/ 1824338 h 6622120"/>
              <a:gd name="connsiteX1086" fmla="*/ 1478751 w 6167549"/>
              <a:gd name="connsiteY1086" fmla="*/ 1824343 h 6622120"/>
              <a:gd name="connsiteX1087" fmla="*/ 1478756 w 6167549"/>
              <a:gd name="connsiteY1087" fmla="*/ 1890304 h 6622120"/>
              <a:gd name="connsiteX1088" fmla="*/ 1412789 w 6167549"/>
              <a:gd name="connsiteY1088" fmla="*/ 1890304 h 6622120"/>
              <a:gd name="connsiteX1089" fmla="*/ 1412790 w 6167549"/>
              <a:gd name="connsiteY1089" fmla="*/ 1824338 h 6622120"/>
              <a:gd name="connsiteX1090" fmla="*/ 1548282 w 6167549"/>
              <a:gd name="connsiteY1090" fmla="*/ 1688844 h 6622120"/>
              <a:gd name="connsiteX1091" fmla="*/ 1614250 w 6167549"/>
              <a:gd name="connsiteY1091" fmla="*/ 1688844 h 6622120"/>
              <a:gd name="connsiteX1092" fmla="*/ 1614251 w 6167549"/>
              <a:gd name="connsiteY1092" fmla="*/ 1754811 h 6622120"/>
              <a:gd name="connsiteX1093" fmla="*/ 1548282 w 6167549"/>
              <a:gd name="connsiteY1093" fmla="*/ 1754811 h 6622120"/>
              <a:gd name="connsiteX1094" fmla="*/ 1548282 w 6167549"/>
              <a:gd name="connsiteY1094" fmla="*/ 1688844 h 6622120"/>
              <a:gd name="connsiteX1095" fmla="*/ 1949844 w 6167549"/>
              <a:gd name="connsiteY1095" fmla="*/ 1285545 h 6622120"/>
              <a:gd name="connsiteX1096" fmla="*/ 2015811 w 6167549"/>
              <a:gd name="connsiteY1096" fmla="*/ 1285545 h 6622120"/>
              <a:gd name="connsiteX1097" fmla="*/ 2015811 w 6167549"/>
              <a:gd name="connsiteY1097" fmla="*/ 1351512 h 6622120"/>
              <a:gd name="connsiteX1098" fmla="*/ 1949845 w 6167549"/>
              <a:gd name="connsiteY1098" fmla="*/ 1351511 h 6622120"/>
              <a:gd name="connsiteX1099" fmla="*/ 1949844 w 6167549"/>
              <a:gd name="connsiteY1099" fmla="*/ 1285545 h 6622120"/>
              <a:gd name="connsiteX1100" fmla="*/ 1140002 w 6167549"/>
              <a:gd name="connsiteY1100" fmla="*/ 2095340 h 6622120"/>
              <a:gd name="connsiteX1101" fmla="*/ 1205969 w 6167549"/>
              <a:gd name="connsiteY1101" fmla="*/ 2095340 h 6622120"/>
              <a:gd name="connsiteX1102" fmla="*/ 1205968 w 6167549"/>
              <a:gd name="connsiteY1102" fmla="*/ 2161306 h 6622120"/>
              <a:gd name="connsiteX1103" fmla="*/ 1140002 w 6167549"/>
              <a:gd name="connsiteY1103" fmla="*/ 2161307 h 6622120"/>
              <a:gd name="connsiteX1104" fmla="*/ 1140002 w 6167549"/>
              <a:gd name="connsiteY1104" fmla="*/ 2095340 h 6622120"/>
              <a:gd name="connsiteX1105" fmla="*/ 1812152 w 6167549"/>
              <a:gd name="connsiteY1105" fmla="*/ 1136146 h 6622120"/>
              <a:gd name="connsiteX1106" fmla="*/ 1878118 w 6167549"/>
              <a:gd name="connsiteY1106" fmla="*/ 1136146 h 6622120"/>
              <a:gd name="connsiteX1107" fmla="*/ 1878118 w 6167549"/>
              <a:gd name="connsiteY1107" fmla="*/ 1202112 h 6622120"/>
              <a:gd name="connsiteX1108" fmla="*/ 1812152 w 6167549"/>
              <a:gd name="connsiteY1108" fmla="*/ 1202112 h 6622120"/>
              <a:gd name="connsiteX1109" fmla="*/ 1812152 w 6167549"/>
              <a:gd name="connsiteY1109" fmla="*/ 1136146 h 6622120"/>
              <a:gd name="connsiteX1110" fmla="*/ 1676651 w 6167549"/>
              <a:gd name="connsiteY1110" fmla="*/ 1271645 h 6622120"/>
              <a:gd name="connsiteX1111" fmla="*/ 1742618 w 6167549"/>
              <a:gd name="connsiteY1111" fmla="*/ 1271645 h 6622120"/>
              <a:gd name="connsiteX1112" fmla="*/ 1742618 w 6167549"/>
              <a:gd name="connsiteY1112" fmla="*/ 1337611 h 6622120"/>
              <a:gd name="connsiteX1113" fmla="*/ 1676651 w 6167549"/>
              <a:gd name="connsiteY1113" fmla="*/ 1337612 h 6622120"/>
              <a:gd name="connsiteX1114" fmla="*/ 1676651 w 6167549"/>
              <a:gd name="connsiteY1114" fmla="*/ 1271645 h 6622120"/>
              <a:gd name="connsiteX1115" fmla="*/ 1541149 w 6167549"/>
              <a:gd name="connsiteY1115" fmla="*/ 1407144 h 6622120"/>
              <a:gd name="connsiteX1116" fmla="*/ 1607115 w 6167549"/>
              <a:gd name="connsiteY1116" fmla="*/ 1407144 h 6622120"/>
              <a:gd name="connsiteX1117" fmla="*/ 1607115 w 6167549"/>
              <a:gd name="connsiteY1117" fmla="*/ 1473110 h 6622120"/>
              <a:gd name="connsiteX1118" fmla="*/ 1541148 w 6167549"/>
              <a:gd name="connsiteY1118" fmla="*/ 1473110 h 6622120"/>
              <a:gd name="connsiteX1119" fmla="*/ 1541149 w 6167549"/>
              <a:gd name="connsiteY1119" fmla="*/ 1407144 h 6622120"/>
              <a:gd name="connsiteX1120" fmla="*/ 2349216 w 6167549"/>
              <a:gd name="connsiteY1120" fmla="*/ 597351 h 6622120"/>
              <a:gd name="connsiteX1121" fmla="*/ 2415183 w 6167549"/>
              <a:gd name="connsiteY1121" fmla="*/ 597351 h 6622120"/>
              <a:gd name="connsiteX1122" fmla="*/ 2415183 w 6167549"/>
              <a:gd name="connsiteY1122" fmla="*/ 663318 h 6622120"/>
              <a:gd name="connsiteX1123" fmla="*/ 2349216 w 6167549"/>
              <a:gd name="connsiteY1123" fmla="*/ 663318 h 6622120"/>
              <a:gd name="connsiteX1124" fmla="*/ 2349216 w 6167549"/>
              <a:gd name="connsiteY1124" fmla="*/ 597351 h 6622120"/>
              <a:gd name="connsiteX1125" fmla="*/ 2213701 w 6167549"/>
              <a:gd name="connsiteY1125" fmla="*/ 732850 h 6622120"/>
              <a:gd name="connsiteX1126" fmla="*/ 2279667 w 6167549"/>
              <a:gd name="connsiteY1126" fmla="*/ 732850 h 6622120"/>
              <a:gd name="connsiteX1127" fmla="*/ 2279667 w 6167549"/>
              <a:gd name="connsiteY1127" fmla="*/ 798816 h 6622120"/>
              <a:gd name="connsiteX1128" fmla="*/ 2213701 w 6167549"/>
              <a:gd name="connsiteY1128" fmla="*/ 798816 h 6622120"/>
              <a:gd name="connsiteX1129" fmla="*/ 2213701 w 6167549"/>
              <a:gd name="connsiteY1129" fmla="*/ 732850 h 6622120"/>
              <a:gd name="connsiteX1130" fmla="*/ 2078198 w 6167549"/>
              <a:gd name="connsiteY1130" fmla="*/ 868351 h 6622120"/>
              <a:gd name="connsiteX1131" fmla="*/ 2144165 w 6167549"/>
              <a:gd name="connsiteY1131" fmla="*/ 868351 h 6622120"/>
              <a:gd name="connsiteX1132" fmla="*/ 2144165 w 6167549"/>
              <a:gd name="connsiteY1132" fmla="*/ 934317 h 6622120"/>
              <a:gd name="connsiteX1133" fmla="*/ 2078198 w 6167549"/>
              <a:gd name="connsiteY1133" fmla="*/ 934317 h 6622120"/>
              <a:gd name="connsiteX1134" fmla="*/ 2078198 w 6167549"/>
              <a:gd name="connsiteY1134" fmla="*/ 868351 h 6622120"/>
              <a:gd name="connsiteX1135" fmla="*/ 1268373 w 6167549"/>
              <a:gd name="connsiteY1135" fmla="*/ 1678140 h 6622120"/>
              <a:gd name="connsiteX1136" fmla="*/ 1334334 w 6167549"/>
              <a:gd name="connsiteY1136" fmla="*/ 1678145 h 6622120"/>
              <a:gd name="connsiteX1137" fmla="*/ 1334339 w 6167549"/>
              <a:gd name="connsiteY1137" fmla="*/ 1744106 h 6622120"/>
              <a:gd name="connsiteX1138" fmla="*/ 1268372 w 6167549"/>
              <a:gd name="connsiteY1138" fmla="*/ 1744106 h 6622120"/>
              <a:gd name="connsiteX1139" fmla="*/ 1268373 w 6167549"/>
              <a:gd name="connsiteY1139" fmla="*/ 1678140 h 6622120"/>
              <a:gd name="connsiteX1140" fmla="*/ 1132871 w 6167549"/>
              <a:gd name="connsiteY1140" fmla="*/ 1813640 h 6622120"/>
              <a:gd name="connsiteX1141" fmla="*/ 1198838 w 6167549"/>
              <a:gd name="connsiteY1141" fmla="*/ 1813640 h 6622120"/>
              <a:gd name="connsiteX1142" fmla="*/ 1198837 w 6167549"/>
              <a:gd name="connsiteY1142" fmla="*/ 1879606 h 6622120"/>
              <a:gd name="connsiteX1143" fmla="*/ 1132871 w 6167549"/>
              <a:gd name="connsiteY1143" fmla="*/ 1879606 h 6622120"/>
              <a:gd name="connsiteX1144" fmla="*/ 1132871 w 6167549"/>
              <a:gd name="connsiteY1144" fmla="*/ 1813640 h 6622120"/>
              <a:gd name="connsiteX1145" fmla="*/ 1403866 w 6167549"/>
              <a:gd name="connsiteY1145" fmla="*/ 1542645 h 6622120"/>
              <a:gd name="connsiteX1146" fmla="*/ 1469832 w 6167549"/>
              <a:gd name="connsiteY1146" fmla="*/ 1542645 h 6622120"/>
              <a:gd name="connsiteX1147" fmla="*/ 1469832 w 6167549"/>
              <a:gd name="connsiteY1147" fmla="*/ 1608611 h 6622120"/>
              <a:gd name="connsiteX1148" fmla="*/ 1403866 w 6167549"/>
              <a:gd name="connsiteY1148" fmla="*/ 1608611 h 6622120"/>
              <a:gd name="connsiteX1149" fmla="*/ 1403866 w 6167549"/>
              <a:gd name="connsiteY1149" fmla="*/ 1542645 h 6622120"/>
              <a:gd name="connsiteX1150" fmla="*/ 1940916 w 6167549"/>
              <a:gd name="connsiteY1150" fmla="*/ 1003849 h 6622120"/>
              <a:gd name="connsiteX1151" fmla="*/ 2006882 w 6167549"/>
              <a:gd name="connsiteY1151" fmla="*/ 1003849 h 6622120"/>
              <a:gd name="connsiteX1152" fmla="*/ 2006882 w 6167549"/>
              <a:gd name="connsiteY1152" fmla="*/ 1069815 h 6622120"/>
              <a:gd name="connsiteX1153" fmla="*/ 1940916 w 6167549"/>
              <a:gd name="connsiteY1153" fmla="*/ 1069815 h 6622120"/>
              <a:gd name="connsiteX1154" fmla="*/ 1940916 w 6167549"/>
              <a:gd name="connsiteY1154" fmla="*/ 1003849 h 6622120"/>
              <a:gd name="connsiteX1155" fmla="*/ 995583 w 6167549"/>
              <a:gd name="connsiteY1155" fmla="*/ 1949141 h 6622120"/>
              <a:gd name="connsiteX1156" fmla="*/ 1061549 w 6167549"/>
              <a:gd name="connsiteY1156" fmla="*/ 1949141 h 6622120"/>
              <a:gd name="connsiteX1157" fmla="*/ 1061549 w 6167549"/>
              <a:gd name="connsiteY1157" fmla="*/ 2015107 h 6622120"/>
              <a:gd name="connsiteX1158" fmla="*/ 995582 w 6167549"/>
              <a:gd name="connsiteY1158" fmla="*/ 2015108 h 6622120"/>
              <a:gd name="connsiteX1159" fmla="*/ 995583 w 6167549"/>
              <a:gd name="connsiteY1159" fmla="*/ 1949141 h 6622120"/>
              <a:gd name="connsiteX1160" fmla="*/ 863836 w 6167549"/>
              <a:gd name="connsiteY1160" fmla="*/ 2079763 h 6622120"/>
              <a:gd name="connsiteX1161" fmla="*/ 929802 w 6167549"/>
              <a:gd name="connsiteY1161" fmla="*/ 2079763 h 6622120"/>
              <a:gd name="connsiteX1162" fmla="*/ 929802 w 6167549"/>
              <a:gd name="connsiteY1162" fmla="*/ 2145730 h 6622120"/>
              <a:gd name="connsiteX1163" fmla="*/ 863836 w 6167549"/>
              <a:gd name="connsiteY1163" fmla="*/ 2145729 h 6622120"/>
              <a:gd name="connsiteX1164" fmla="*/ 863836 w 6167549"/>
              <a:gd name="connsiteY1164" fmla="*/ 2079763 h 6622120"/>
              <a:gd name="connsiteX1165" fmla="*/ 1532232 w 6167549"/>
              <a:gd name="connsiteY1165" fmla="*/ 1127232 h 6622120"/>
              <a:gd name="connsiteX1166" fmla="*/ 1598198 w 6167549"/>
              <a:gd name="connsiteY1166" fmla="*/ 1127231 h 6622120"/>
              <a:gd name="connsiteX1167" fmla="*/ 1598198 w 6167549"/>
              <a:gd name="connsiteY1167" fmla="*/ 1193198 h 6622120"/>
              <a:gd name="connsiteX1168" fmla="*/ 1532232 w 6167549"/>
              <a:gd name="connsiteY1168" fmla="*/ 1193198 h 6622120"/>
              <a:gd name="connsiteX1169" fmla="*/ 1532232 w 6167549"/>
              <a:gd name="connsiteY1169" fmla="*/ 1127232 h 6622120"/>
              <a:gd name="connsiteX1170" fmla="*/ 1667731 w 6167549"/>
              <a:gd name="connsiteY1170" fmla="*/ 991731 h 6622120"/>
              <a:gd name="connsiteX1171" fmla="*/ 1733698 w 6167549"/>
              <a:gd name="connsiteY1171" fmla="*/ 991731 h 6622120"/>
              <a:gd name="connsiteX1172" fmla="*/ 1733698 w 6167549"/>
              <a:gd name="connsiteY1172" fmla="*/ 1057697 h 6622120"/>
              <a:gd name="connsiteX1173" fmla="*/ 1667731 w 6167549"/>
              <a:gd name="connsiteY1173" fmla="*/ 1057697 h 6622120"/>
              <a:gd name="connsiteX1174" fmla="*/ 1667731 w 6167549"/>
              <a:gd name="connsiteY1174" fmla="*/ 991731 h 6622120"/>
              <a:gd name="connsiteX1175" fmla="*/ 1803231 w 6167549"/>
              <a:gd name="connsiteY1175" fmla="*/ 856231 h 6622120"/>
              <a:gd name="connsiteX1176" fmla="*/ 1869198 w 6167549"/>
              <a:gd name="connsiteY1176" fmla="*/ 856231 h 6622120"/>
              <a:gd name="connsiteX1177" fmla="*/ 1869198 w 6167549"/>
              <a:gd name="connsiteY1177" fmla="*/ 922197 h 6622120"/>
              <a:gd name="connsiteX1178" fmla="*/ 1803231 w 6167549"/>
              <a:gd name="connsiteY1178" fmla="*/ 922197 h 6622120"/>
              <a:gd name="connsiteX1179" fmla="*/ 1803231 w 6167549"/>
              <a:gd name="connsiteY1179" fmla="*/ 856231 h 6622120"/>
              <a:gd name="connsiteX1180" fmla="*/ 2069319 w 6167549"/>
              <a:gd name="connsiteY1180" fmla="*/ 588434 h 6622120"/>
              <a:gd name="connsiteX1181" fmla="*/ 2135285 w 6167549"/>
              <a:gd name="connsiteY1181" fmla="*/ 588434 h 6622120"/>
              <a:gd name="connsiteX1182" fmla="*/ 2135285 w 6167549"/>
              <a:gd name="connsiteY1182" fmla="*/ 654400 h 6622120"/>
              <a:gd name="connsiteX1183" fmla="*/ 2069319 w 6167549"/>
              <a:gd name="connsiteY1183" fmla="*/ 654400 h 6622120"/>
              <a:gd name="connsiteX1184" fmla="*/ 2069319 w 6167549"/>
              <a:gd name="connsiteY1184" fmla="*/ 588434 h 6622120"/>
              <a:gd name="connsiteX1185" fmla="*/ 1933819 w 6167549"/>
              <a:gd name="connsiteY1185" fmla="*/ 723928 h 6622120"/>
              <a:gd name="connsiteX1186" fmla="*/ 1999785 w 6167549"/>
              <a:gd name="connsiteY1186" fmla="*/ 723928 h 6622120"/>
              <a:gd name="connsiteX1187" fmla="*/ 1999785 w 6167549"/>
              <a:gd name="connsiteY1187" fmla="*/ 789895 h 6622120"/>
              <a:gd name="connsiteX1188" fmla="*/ 1933819 w 6167549"/>
              <a:gd name="connsiteY1188" fmla="*/ 789895 h 6622120"/>
              <a:gd name="connsiteX1189" fmla="*/ 1933819 w 6167549"/>
              <a:gd name="connsiteY1189" fmla="*/ 723928 h 6622120"/>
              <a:gd name="connsiteX1190" fmla="*/ 2204789 w 6167549"/>
              <a:gd name="connsiteY1190" fmla="*/ 452936 h 6622120"/>
              <a:gd name="connsiteX1191" fmla="*/ 2270755 w 6167549"/>
              <a:gd name="connsiteY1191" fmla="*/ 452935 h 6622120"/>
              <a:gd name="connsiteX1192" fmla="*/ 2270755 w 6167549"/>
              <a:gd name="connsiteY1192" fmla="*/ 518902 h 6622120"/>
              <a:gd name="connsiteX1193" fmla="*/ 2204789 w 6167549"/>
              <a:gd name="connsiteY1193" fmla="*/ 518902 h 6622120"/>
              <a:gd name="connsiteX1194" fmla="*/ 2204789 w 6167549"/>
              <a:gd name="connsiteY1194" fmla="*/ 452936 h 6622120"/>
              <a:gd name="connsiteX1195" fmla="*/ 1259451 w 6167549"/>
              <a:gd name="connsiteY1195" fmla="*/ 1398229 h 6622120"/>
              <a:gd name="connsiteX1196" fmla="*/ 1325417 w 6167549"/>
              <a:gd name="connsiteY1196" fmla="*/ 1398229 h 6622120"/>
              <a:gd name="connsiteX1197" fmla="*/ 1325417 w 6167549"/>
              <a:gd name="connsiteY1197" fmla="*/ 1464195 h 6622120"/>
              <a:gd name="connsiteX1198" fmla="*/ 1259451 w 6167549"/>
              <a:gd name="connsiteY1198" fmla="*/ 1464196 h 6622120"/>
              <a:gd name="connsiteX1199" fmla="*/ 1259451 w 6167549"/>
              <a:gd name="connsiteY1199" fmla="*/ 1398229 h 6622120"/>
              <a:gd name="connsiteX1200" fmla="*/ 1394948 w 6167549"/>
              <a:gd name="connsiteY1200" fmla="*/ 1262731 h 6622120"/>
              <a:gd name="connsiteX1201" fmla="*/ 1460914 w 6167549"/>
              <a:gd name="connsiteY1201" fmla="*/ 1262731 h 6622120"/>
              <a:gd name="connsiteX1202" fmla="*/ 1460914 w 6167549"/>
              <a:gd name="connsiteY1202" fmla="*/ 1328697 h 6622120"/>
              <a:gd name="connsiteX1203" fmla="*/ 1394948 w 6167549"/>
              <a:gd name="connsiteY1203" fmla="*/ 1328697 h 6622120"/>
              <a:gd name="connsiteX1204" fmla="*/ 1394948 w 6167549"/>
              <a:gd name="connsiteY1204" fmla="*/ 1262731 h 6622120"/>
              <a:gd name="connsiteX1205" fmla="*/ 1123954 w 6167549"/>
              <a:gd name="connsiteY1205" fmla="*/ 1533725 h 6622120"/>
              <a:gd name="connsiteX1206" fmla="*/ 1189915 w 6167549"/>
              <a:gd name="connsiteY1206" fmla="*/ 1533730 h 6622120"/>
              <a:gd name="connsiteX1207" fmla="*/ 1189920 w 6167549"/>
              <a:gd name="connsiteY1207" fmla="*/ 1599692 h 6622120"/>
              <a:gd name="connsiteX1208" fmla="*/ 1123954 w 6167549"/>
              <a:gd name="connsiteY1208" fmla="*/ 1599692 h 6622120"/>
              <a:gd name="connsiteX1209" fmla="*/ 1123954 w 6167549"/>
              <a:gd name="connsiteY1209" fmla="*/ 1533725 h 6622120"/>
              <a:gd name="connsiteX1210" fmla="*/ 986671 w 6167549"/>
              <a:gd name="connsiteY1210" fmla="*/ 1669224 h 6622120"/>
              <a:gd name="connsiteX1211" fmla="*/ 1052637 w 6167549"/>
              <a:gd name="connsiteY1211" fmla="*/ 1669223 h 6622120"/>
              <a:gd name="connsiteX1212" fmla="*/ 1052637 w 6167549"/>
              <a:gd name="connsiteY1212" fmla="*/ 1735190 h 6622120"/>
              <a:gd name="connsiteX1213" fmla="*/ 986671 w 6167549"/>
              <a:gd name="connsiteY1213" fmla="*/ 1735190 h 6622120"/>
              <a:gd name="connsiteX1214" fmla="*/ 986671 w 6167549"/>
              <a:gd name="connsiteY1214" fmla="*/ 1669224 h 6622120"/>
              <a:gd name="connsiteX1215" fmla="*/ 851162 w 6167549"/>
              <a:gd name="connsiteY1215" fmla="*/ 1804726 h 6622120"/>
              <a:gd name="connsiteX1216" fmla="*/ 917128 w 6167549"/>
              <a:gd name="connsiteY1216" fmla="*/ 1804726 h 6622120"/>
              <a:gd name="connsiteX1217" fmla="*/ 917128 w 6167549"/>
              <a:gd name="connsiteY1217" fmla="*/ 1870692 h 6622120"/>
              <a:gd name="connsiteX1218" fmla="*/ 851162 w 6167549"/>
              <a:gd name="connsiteY1218" fmla="*/ 1870692 h 6622120"/>
              <a:gd name="connsiteX1219" fmla="*/ 851162 w 6167549"/>
              <a:gd name="connsiteY1219" fmla="*/ 1804726 h 6622120"/>
              <a:gd name="connsiteX1220" fmla="*/ 719416 w 6167549"/>
              <a:gd name="connsiteY1220" fmla="*/ 1935348 h 6622120"/>
              <a:gd name="connsiteX1221" fmla="*/ 785383 w 6167549"/>
              <a:gd name="connsiteY1221" fmla="*/ 1935348 h 6622120"/>
              <a:gd name="connsiteX1222" fmla="*/ 785383 w 6167549"/>
              <a:gd name="connsiteY1222" fmla="*/ 2001314 h 6622120"/>
              <a:gd name="connsiteX1223" fmla="*/ 719416 w 6167549"/>
              <a:gd name="connsiteY1223" fmla="*/ 2001314 h 6622120"/>
              <a:gd name="connsiteX1224" fmla="*/ 719416 w 6167549"/>
              <a:gd name="connsiteY1224" fmla="*/ 1935348 h 6622120"/>
              <a:gd name="connsiteX1225" fmla="*/ 582134 w 6167549"/>
              <a:gd name="connsiteY1225" fmla="*/ 2070846 h 6622120"/>
              <a:gd name="connsiteX1226" fmla="*/ 648100 w 6167549"/>
              <a:gd name="connsiteY1226" fmla="*/ 2070846 h 6622120"/>
              <a:gd name="connsiteX1227" fmla="*/ 648100 w 6167549"/>
              <a:gd name="connsiteY1227" fmla="*/ 2136812 h 6622120"/>
              <a:gd name="connsiteX1228" fmla="*/ 582134 w 6167549"/>
              <a:gd name="connsiteY1228" fmla="*/ 2136812 h 6622120"/>
              <a:gd name="connsiteX1229" fmla="*/ 582134 w 6167549"/>
              <a:gd name="connsiteY1229" fmla="*/ 2070846 h 6622120"/>
              <a:gd name="connsiteX1230" fmla="*/ 1796093 w 6167549"/>
              <a:gd name="connsiteY1230" fmla="*/ 576316 h 6622120"/>
              <a:gd name="connsiteX1231" fmla="*/ 1862059 w 6167549"/>
              <a:gd name="connsiteY1231" fmla="*/ 576316 h 6622120"/>
              <a:gd name="connsiteX1232" fmla="*/ 1862059 w 6167549"/>
              <a:gd name="connsiteY1232" fmla="*/ 642282 h 6622120"/>
              <a:gd name="connsiteX1233" fmla="*/ 1796093 w 6167549"/>
              <a:gd name="connsiteY1233" fmla="*/ 642282 h 6622120"/>
              <a:gd name="connsiteX1234" fmla="*/ 1796093 w 6167549"/>
              <a:gd name="connsiteY1234" fmla="*/ 576316 h 6622120"/>
              <a:gd name="connsiteX1235" fmla="*/ 1658811 w 6167549"/>
              <a:gd name="connsiteY1235" fmla="*/ 711819 h 6622120"/>
              <a:gd name="connsiteX1236" fmla="*/ 1724778 w 6167549"/>
              <a:gd name="connsiteY1236" fmla="*/ 711819 h 6622120"/>
              <a:gd name="connsiteX1237" fmla="*/ 1724778 w 6167549"/>
              <a:gd name="connsiteY1237" fmla="*/ 777785 h 6622120"/>
              <a:gd name="connsiteX1238" fmla="*/ 1658811 w 6167549"/>
              <a:gd name="connsiteY1238" fmla="*/ 777785 h 6622120"/>
              <a:gd name="connsiteX1239" fmla="*/ 1658811 w 6167549"/>
              <a:gd name="connsiteY1239" fmla="*/ 711819 h 6622120"/>
              <a:gd name="connsiteX1240" fmla="*/ 1387811 w 6167549"/>
              <a:gd name="connsiteY1240" fmla="*/ 981035 h 6622120"/>
              <a:gd name="connsiteX1241" fmla="*/ 1453778 w 6167549"/>
              <a:gd name="connsiteY1241" fmla="*/ 981035 h 6622120"/>
              <a:gd name="connsiteX1242" fmla="*/ 1453778 w 6167549"/>
              <a:gd name="connsiteY1242" fmla="*/ 1047001 h 6622120"/>
              <a:gd name="connsiteX1243" fmla="*/ 1387811 w 6167549"/>
              <a:gd name="connsiteY1243" fmla="*/ 1047001 h 6622120"/>
              <a:gd name="connsiteX1244" fmla="*/ 1387811 w 6167549"/>
              <a:gd name="connsiteY1244" fmla="*/ 981035 h 6622120"/>
              <a:gd name="connsiteX1245" fmla="*/ 1523309 w 6167549"/>
              <a:gd name="connsiteY1245" fmla="*/ 845536 h 6622120"/>
              <a:gd name="connsiteX1246" fmla="*/ 1589275 w 6167549"/>
              <a:gd name="connsiteY1246" fmla="*/ 845536 h 6622120"/>
              <a:gd name="connsiteX1247" fmla="*/ 1589275 w 6167549"/>
              <a:gd name="connsiteY1247" fmla="*/ 911502 h 6622120"/>
              <a:gd name="connsiteX1248" fmla="*/ 1523308 w 6167549"/>
              <a:gd name="connsiteY1248" fmla="*/ 911502 h 6622120"/>
              <a:gd name="connsiteX1249" fmla="*/ 1523309 w 6167549"/>
              <a:gd name="connsiteY1249" fmla="*/ 845536 h 6622120"/>
              <a:gd name="connsiteX1250" fmla="*/ 1924925 w 6167549"/>
              <a:gd name="connsiteY1250" fmla="*/ 442225 h 6622120"/>
              <a:gd name="connsiteX1251" fmla="*/ 1990892 w 6167549"/>
              <a:gd name="connsiteY1251" fmla="*/ 442225 h 6622120"/>
              <a:gd name="connsiteX1252" fmla="*/ 1990892 w 6167549"/>
              <a:gd name="connsiteY1252" fmla="*/ 508191 h 6622120"/>
              <a:gd name="connsiteX1253" fmla="*/ 1924925 w 6167549"/>
              <a:gd name="connsiteY1253" fmla="*/ 508191 h 6622120"/>
              <a:gd name="connsiteX1254" fmla="*/ 1924925 w 6167549"/>
              <a:gd name="connsiteY1254" fmla="*/ 442225 h 6622120"/>
              <a:gd name="connsiteX1255" fmla="*/ 2060373 w 6167549"/>
              <a:gd name="connsiteY1255" fmla="*/ 306733 h 6622120"/>
              <a:gd name="connsiteX1256" fmla="*/ 2126340 w 6167549"/>
              <a:gd name="connsiteY1256" fmla="*/ 306733 h 6622120"/>
              <a:gd name="connsiteX1257" fmla="*/ 2126339 w 6167549"/>
              <a:gd name="connsiteY1257" fmla="*/ 372700 h 6622120"/>
              <a:gd name="connsiteX1258" fmla="*/ 2060373 w 6167549"/>
              <a:gd name="connsiteY1258" fmla="*/ 372700 h 6622120"/>
              <a:gd name="connsiteX1259" fmla="*/ 2060373 w 6167549"/>
              <a:gd name="connsiteY1259" fmla="*/ 306733 h 6622120"/>
              <a:gd name="connsiteX1260" fmla="*/ 979533 w 6167549"/>
              <a:gd name="connsiteY1260" fmla="*/ 1387531 h 6622120"/>
              <a:gd name="connsiteX1261" fmla="*/ 1045494 w 6167549"/>
              <a:gd name="connsiteY1261" fmla="*/ 1387537 h 6622120"/>
              <a:gd name="connsiteX1262" fmla="*/ 1045499 w 6167549"/>
              <a:gd name="connsiteY1262" fmla="*/ 1453498 h 6622120"/>
              <a:gd name="connsiteX1263" fmla="*/ 979533 w 6167549"/>
              <a:gd name="connsiteY1263" fmla="*/ 1453498 h 6622120"/>
              <a:gd name="connsiteX1264" fmla="*/ 979533 w 6167549"/>
              <a:gd name="connsiteY1264" fmla="*/ 1387531 h 6622120"/>
              <a:gd name="connsiteX1265" fmla="*/ 1115027 w 6167549"/>
              <a:gd name="connsiteY1265" fmla="*/ 1252036 h 6622120"/>
              <a:gd name="connsiteX1266" fmla="*/ 1180993 w 6167549"/>
              <a:gd name="connsiteY1266" fmla="*/ 1252036 h 6622120"/>
              <a:gd name="connsiteX1267" fmla="*/ 1180993 w 6167549"/>
              <a:gd name="connsiteY1267" fmla="*/ 1318002 h 6622120"/>
              <a:gd name="connsiteX1268" fmla="*/ 1115027 w 6167549"/>
              <a:gd name="connsiteY1268" fmla="*/ 1318002 h 6622120"/>
              <a:gd name="connsiteX1269" fmla="*/ 1115027 w 6167549"/>
              <a:gd name="connsiteY1269" fmla="*/ 1252036 h 6622120"/>
              <a:gd name="connsiteX1270" fmla="*/ 1250527 w 6167549"/>
              <a:gd name="connsiteY1270" fmla="*/ 1116533 h 6622120"/>
              <a:gd name="connsiteX1271" fmla="*/ 1316493 w 6167549"/>
              <a:gd name="connsiteY1271" fmla="*/ 1116533 h 6622120"/>
              <a:gd name="connsiteX1272" fmla="*/ 1316493 w 6167549"/>
              <a:gd name="connsiteY1272" fmla="*/ 1182500 h 6622120"/>
              <a:gd name="connsiteX1273" fmla="*/ 1250527 w 6167549"/>
              <a:gd name="connsiteY1273" fmla="*/ 1182500 h 6622120"/>
              <a:gd name="connsiteX1274" fmla="*/ 1250527 w 6167549"/>
              <a:gd name="connsiteY1274" fmla="*/ 1116533 h 6622120"/>
              <a:gd name="connsiteX1275" fmla="*/ 842250 w 6167549"/>
              <a:gd name="connsiteY1275" fmla="*/ 1523032 h 6622120"/>
              <a:gd name="connsiteX1276" fmla="*/ 908217 w 6167549"/>
              <a:gd name="connsiteY1276" fmla="*/ 1523032 h 6622120"/>
              <a:gd name="connsiteX1277" fmla="*/ 908217 w 6167549"/>
              <a:gd name="connsiteY1277" fmla="*/ 1588998 h 6622120"/>
              <a:gd name="connsiteX1278" fmla="*/ 842250 w 6167549"/>
              <a:gd name="connsiteY1278" fmla="*/ 1588998 h 6622120"/>
              <a:gd name="connsiteX1279" fmla="*/ 842250 w 6167549"/>
              <a:gd name="connsiteY1279" fmla="*/ 1523032 h 6622120"/>
              <a:gd name="connsiteX1280" fmla="*/ 706742 w 6167549"/>
              <a:gd name="connsiteY1280" fmla="*/ 1658530 h 6622120"/>
              <a:gd name="connsiteX1281" fmla="*/ 772708 w 6167549"/>
              <a:gd name="connsiteY1281" fmla="*/ 1658530 h 6622120"/>
              <a:gd name="connsiteX1282" fmla="*/ 772708 w 6167549"/>
              <a:gd name="connsiteY1282" fmla="*/ 1724496 h 6622120"/>
              <a:gd name="connsiteX1283" fmla="*/ 706741 w 6167549"/>
              <a:gd name="connsiteY1283" fmla="*/ 1724496 h 6622120"/>
              <a:gd name="connsiteX1284" fmla="*/ 706742 w 6167549"/>
              <a:gd name="connsiteY1284" fmla="*/ 1658530 h 6622120"/>
              <a:gd name="connsiteX1285" fmla="*/ 574994 w 6167549"/>
              <a:gd name="connsiteY1285" fmla="*/ 1789154 h 6622120"/>
              <a:gd name="connsiteX1286" fmla="*/ 640960 w 6167549"/>
              <a:gd name="connsiteY1286" fmla="*/ 1789154 h 6622120"/>
              <a:gd name="connsiteX1287" fmla="*/ 640961 w 6167549"/>
              <a:gd name="connsiteY1287" fmla="*/ 1855120 h 6622120"/>
              <a:gd name="connsiteX1288" fmla="*/ 574994 w 6167549"/>
              <a:gd name="connsiteY1288" fmla="*/ 1855120 h 6622120"/>
              <a:gd name="connsiteX1289" fmla="*/ 574994 w 6167549"/>
              <a:gd name="connsiteY1289" fmla="*/ 1789154 h 6622120"/>
              <a:gd name="connsiteX1290" fmla="*/ 437712 w 6167549"/>
              <a:gd name="connsiteY1290" fmla="*/ 1924654 h 6622120"/>
              <a:gd name="connsiteX1291" fmla="*/ 503679 w 6167549"/>
              <a:gd name="connsiteY1291" fmla="*/ 1924654 h 6622120"/>
              <a:gd name="connsiteX1292" fmla="*/ 503679 w 6167549"/>
              <a:gd name="connsiteY1292" fmla="*/ 1990620 h 6622120"/>
              <a:gd name="connsiteX1293" fmla="*/ 437712 w 6167549"/>
              <a:gd name="connsiteY1293" fmla="*/ 1990620 h 6622120"/>
              <a:gd name="connsiteX1294" fmla="*/ 437712 w 6167549"/>
              <a:gd name="connsiteY1294" fmla="*/ 1924654 h 6622120"/>
              <a:gd name="connsiteX1295" fmla="*/ 302204 w 6167549"/>
              <a:gd name="connsiteY1295" fmla="*/ 2060151 h 6622120"/>
              <a:gd name="connsiteX1296" fmla="*/ 368170 w 6167549"/>
              <a:gd name="connsiteY1296" fmla="*/ 2060151 h 6622120"/>
              <a:gd name="connsiteX1297" fmla="*/ 368170 w 6167549"/>
              <a:gd name="connsiteY1297" fmla="*/ 2126117 h 6622120"/>
              <a:gd name="connsiteX1298" fmla="*/ 302204 w 6167549"/>
              <a:gd name="connsiteY1298" fmla="*/ 2126117 h 6622120"/>
              <a:gd name="connsiteX1299" fmla="*/ 302204 w 6167549"/>
              <a:gd name="connsiteY1299" fmla="*/ 2060151 h 6622120"/>
              <a:gd name="connsiteX1300" fmla="*/ 1787172 w 6167549"/>
              <a:gd name="connsiteY1300" fmla="*/ 294623 h 6622120"/>
              <a:gd name="connsiteX1301" fmla="*/ 1853138 w 6167549"/>
              <a:gd name="connsiteY1301" fmla="*/ 294623 h 6622120"/>
              <a:gd name="connsiteX1302" fmla="*/ 1853138 w 6167549"/>
              <a:gd name="connsiteY1302" fmla="*/ 360589 h 6622120"/>
              <a:gd name="connsiteX1303" fmla="*/ 1787172 w 6167549"/>
              <a:gd name="connsiteY1303" fmla="*/ 360589 h 6622120"/>
              <a:gd name="connsiteX1304" fmla="*/ 1787172 w 6167549"/>
              <a:gd name="connsiteY1304" fmla="*/ 294623 h 6622120"/>
              <a:gd name="connsiteX1305" fmla="*/ 1649889 w 6167549"/>
              <a:gd name="connsiteY1305" fmla="*/ 430124 h 6622120"/>
              <a:gd name="connsiteX1306" fmla="*/ 1715856 w 6167549"/>
              <a:gd name="connsiteY1306" fmla="*/ 430123 h 6622120"/>
              <a:gd name="connsiteX1307" fmla="*/ 1715855 w 6167549"/>
              <a:gd name="connsiteY1307" fmla="*/ 496090 h 6622120"/>
              <a:gd name="connsiteX1308" fmla="*/ 1649889 w 6167549"/>
              <a:gd name="connsiteY1308" fmla="*/ 496090 h 6622120"/>
              <a:gd name="connsiteX1309" fmla="*/ 1649889 w 6167549"/>
              <a:gd name="connsiteY1309" fmla="*/ 430124 h 6622120"/>
              <a:gd name="connsiteX1310" fmla="*/ 1514389 w 6167549"/>
              <a:gd name="connsiteY1310" fmla="*/ 565624 h 6622120"/>
              <a:gd name="connsiteX1311" fmla="*/ 1580355 w 6167549"/>
              <a:gd name="connsiteY1311" fmla="*/ 565624 h 6622120"/>
              <a:gd name="connsiteX1312" fmla="*/ 1580355 w 6167549"/>
              <a:gd name="connsiteY1312" fmla="*/ 631591 h 6622120"/>
              <a:gd name="connsiteX1313" fmla="*/ 1514389 w 6167549"/>
              <a:gd name="connsiteY1313" fmla="*/ 631591 h 6622120"/>
              <a:gd name="connsiteX1314" fmla="*/ 1514389 w 6167549"/>
              <a:gd name="connsiteY1314" fmla="*/ 565624 h 6622120"/>
              <a:gd name="connsiteX1315" fmla="*/ 1243389 w 6167549"/>
              <a:gd name="connsiteY1315" fmla="*/ 836623 h 6622120"/>
              <a:gd name="connsiteX1316" fmla="*/ 1309355 w 6167549"/>
              <a:gd name="connsiteY1316" fmla="*/ 836623 h 6622120"/>
              <a:gd name="connsiteX1317" fmla="*/ 1309355 w 6167549"/>
              <a:gd name="connsiteY1317" fmla="*/ 902589 h 6622120"/>
              <a:gd name="connsiteX1318" fmla="*/ 1243389 w 6167549"/>
              <a:gd name="connsiteY1318" fmla="*/ 902589 h 6622120"/>
              <a:gd name="connsiteX1319" fmla="*/ 1243389 w 6167549"/>
              <a:gd name="connsiteY1319" fmla="*/ 836623 h 6622120"/>
              <a:gd name="connsiteX1320" fmla="*/ 1378889 w 6167549"/>
              <a:gd name="connsiteY1320" fmla="*/ 701122 h 6622120"/>
              <a:gd name="connsiteX1321" fmla="*/ 1444856 w 6167549"/>
              <a:gd name="connsiteY1321" fmla="*/ 701122 h 6622120"/>
              <a:gd name="connsiteX1322" fmla="*/ 1444856 w 6167549"/>
              <a:gd name="connsiteY1322" fmla="*/ 767089 h 6622120"/>
              <a:gd name="connsiteX1323" fmla="*/ 1378889 w 6167549"/>
              <a:gd name="connsiteY1323" fmla="*/ 767089 h 6622120"/>
              <a:gd name="connsiteX1324" fmla="*/ 1378889 w 6167549"/>
              <a:gd name="connsiteY1324" fmla="*/ 701122 h 6622120"/>
              <a:gd name="connsiteX1325" fmla="*/ 1106108 w 6167549"/>
              <a:gd name="connsiteY1325" fmla="*/ 972125 h 6622120"/>
              <a:gd name="connsiteX1326" fmla="*/ 1172075 w 6167549"/>
              <a:gd name="connsiteY1326" fmla="*/ 972125 h 6622120"/>
              <a:gd name="connsiteX1327" fmla="*/ 1172074 w 6167549"/>
              <a:gd name="connsiteY1327" fmla="*/ 1038091 h 6622120"/>
              <a:gd name="connsiteX1328" fmla="*/ 1106108 w 6167549"/>
              <a:gd name="connsiteY1328" fmla="*/ 1038091 h 6622120"/>
              <a:gd name="connsiteX1329" fmla="*/ 1106108 w 6167549"/>
              <a:gd name="connsiteY1329" fmla="*/ 972125 h 6622120"/>
              <a:gd name="connsiteX1330" fmla="*/ 835114 w 6167549"/>
              <a:gd name="connsiteY1330" fmla="*/ 1243118 h 6622120"/>
              <a:gd name="connsiteX1331" fmla="*/ 901075 w 6167549"/>
              <a:gd name="connsiteY1331" fmla="*/ 1243124 h 6622120"/>
              <a:gd name="connsiteX1332" fmla="*/ 901080 w 6167549"/>
              <a:gd name="connsiteY1332" fmla="*/ 1309084 h 6622120"/>
              <a:gd name="connsiteX1333" fmla="*/ 835114 w 6167549"/>
              <a:gd name="connsiteY1333" fmla="*/ 1309084 h 6622120"/>
              <a:gd name="connsiteX1334" fmla="*/ 835114 w 6167549"/>
              <a:gd name="connsiteY1334" fmla="*/ 1243118 h 6622120"/>
              <a:gd name="connsiteX1335" fmla="*/ 970605 w 6167549"/>
              <a:gd name="connsiteY1335" fmla="*/ 1107623 h 6622120"/>
              <a:gd name="connsiteX1336" fmla="*/ 1036572 w 6167549"/>
              <a:gd name="connsiteY1336" fmla="*/ 1107623 h 6622120"/>
              <a:gd name="connsiteX1337" fmla="*/ 1036572 w 6167549"/>
              <a:gd name="connsiteY1337" fmla="*/ 1173589 h 6622120"/>
              <a:gd name="connsiteX1338" fmla="*/ 970605 w 6167549"/>
              <a:gd name="connsiteY1338" fmla="*/ 1173589 h 6622120"/>
              <a:gd name="connsiteX1339" fmla="*/ 970605 w 6167549"/>
              <a:gd name="connsiteY1339" fmla="*/ 1107623 h 6622120"/>
              <a:gd name="connsiteX1340" fmla="*/ 1915935 w 6167549"/>
              <a:gd name="connsiteY1340" fmla="*/ 162279 h 6622120"/>
              <a:gd name="connsiteX1341" fmla="*/ 1981902 w 6167549"/>
              <a:gd name="connsiteY1341" fmla="*/ 162279 h 6622120"/>
              <a:gd name="connsiteX1342" fmla="*/ 1981902 w 6167549"/>
              <a:gd name="connsiteY1342" fmla="*/ 228245 h 6622120"/>
              <a:gd name="connsiteX1343" fmla="*/ 1915935 w 6167549"/>
              <a:gd name="connsiteY1343" fmla="*/ 228245 h 6622120"/>
              <a:gd name="connsiteX1344" fmla="*/ 1915935 w 6167549"/>
              <a:gd name="connsiteY1344" fmla="*/ 162279 h 6622120"/>
              <a:gd name="connsiteX1345" fmla="*/ 697829 w 6167549"/>
              <a:gd name="connsiteY1345" fmla="*/ 1378619 h 6622120"/>
              <a:gd name="connsiteX1346" fmla="*/ 763796 w 6167549"/>
              <a:gd name="connsiteY1346" fmla="*/ 1378619 h 6622120"/>
              <a:gd name="connsiteX1347" fmla="*/ 763796 w 6167549"/>
              <a:gd name="connsiteY1347" fmla="*/ 1444586 h 6622120"/>
              <a:gd name="connsiteX1348" fmla="*/ 697829 w 6167549"/>
              <a:gd name="connsiteY1348" fmla="*/ 1444586 h 6622120"/>
              <a:gd name="connsiteX1349" fmla="*/ 697829 w 6167549"/>
              <a:gd name="connsiteY1349" fmla="*/ 1378619 h 6622120"/>
              <a:gd name="connsiteX1350" fmla="*/ 562321 w 6167549"/>
              <a:gd name="connsiteY1350" fmla="*/ 1514119 h 6622120"/>
              <a:gd name="connsiteX1351" fmla="*/ 628290 w 6167549"/>
              <a:gd name="connsiteY1351" fmla="*/ 1514118 h 6622120"/>
              <a:gd name="connsiteX1352" fmla="*/ 628290 w 6167549"/>
              <a:gd name="connsiteY1352" fmla="*/ 1580085 h 6622120"/>
              <a:gd name="connsiteX1353" fmla="*/ 562321 w 6167549"/>
              <a:gd name="connsiteY1353" fmla="*/ 1580085 h 6622120"/>
              <a:gd name="connsiteX1354" fmla="*/ 562321 w 6167549"/>
              <a:gd name="connsiteY1354" fmla="*/ 1514119 h 6622120"/>
              <a:gd name="connsiteX1355" fmla="*/ 430574 w 6167549"/>
              <a:gd name="connsiteY1355" fmla="*/ 1644739 h 6622120"/>
              <a:gd name="connsiteX1356" fmla="*/ 496541 w 6167549"/>
              <a:gd name="connsiteY1356" fmla="*/ 1644740 h 6622120"/>
              <a:gd name="connsiteX1357" fmla="*/ 496541 w 6167549"/>
              <a:gd name="connsiteY1357" fmla="*/ 1710706 h 6622120"/>
              <a:gd name="connsiteX1358" fmla="*/ 430574 w 6167549"/>
              <a:gd name="connsiteY1358" fmla="*/ 1710706 h 6622120"/>
              <a:gd name="connsiteX1359" fmla="*/ 430574 w 6167549"/>
              <a:gd name="connsiteY1359" fmla="*/ 1644739 h 6622120"/>
              <a:gd name="connsiteX1360" fmla="*/ 293290 w 6167549"/>
              <a:gd name="connsiteY1360" fmla="*/ 1780240 h 6622120"/>
              <a:gd name="connsiteX1361" fmla="*/ 359257 w 6167549"/>
              <a:gd name="connsiteY1361" fmla="*/ 1780240 h 6622120"/>
              <a:gd name="connsiteX1362" fmla="*/ 359257 w 6167549"/>
              <a:gd name="connsiteY1362" fmla="*/ 1846207 h 6622120"/>
              <a:gd name="connsiteX1363" fmla="*/ 293290 w 6167549"/>
              <a:gd name="connsiteY1363" fmla="*/ 1846207 h 6622120"/>
              <a:gd name="connsiteX1364" fmla="*/ 293290 w 6167549"/>
              <a:gd name="connsiteY1364" fmla="*/ 1780240 h 6622120"/>
              <a:gd name="connsiteX1365" fmla="*/ 157783 w 6167549"/>
              <a:gd name="connsiteY1365" fmla="*/ 1915739 h 6622120"/>
              <a:gd name="connsiteX1366" fmla="*/ 223751 w 6167549"/>
              <a:gd name="connsiteY1366" fmla="*/ 1915739 h 6622120"/>
              <a:gd name="connsiteX1367" fmla="*/ 223751 w 6167549"/>
              <a:gd name="connsiteY1367" fmla="*/ 1981705 h 6622120"/>
              <a:gd name="connsiteX1368" fmla="*/ 157783 w 6167549"/>
              <a:gd name="connsiteY1368" fmla="*/ 1981705 h 6622120"/>
              <a:gd name="connsiteX1369" fmla="*/ 157783 w 6167549"/>
              <a:gd name="connsiteY1369" fmla="*/ 1915739 h 6622120"/>
              <a:gd name="connsiteX1370" fmla="*/ 1642756 w 6167549"/>
              <a:gd name="connsiteY1370" fmla="*/ 150210 h 6622120"/>
              <a:gd name="connsiteX1371" fmla="*/ 1708723 w 6167549"/>
              <a:gd name="connsiteY1371" fmla="*/ 150210 h 6622120"/>
              <a:gd name="connsiteX1372" fmla="*/ 1708723 w 6167549"/>
              <a:gd name="connsiteY1372" fmla="*/ 216176 h 6622120"/>
              <a:gd name="connsiteX1373" fmla="*/ 1642756 w 6167549"/>
              <a:gd name="connsiteY1373" fmla="*/ 216176 h 6622120"/>
              <a:gd name="connsiteX1374" fmla="*/ 1642756 w 6167549"/>
              <a:gd name="connsiteY1374" fmla="*/ 150210 h 6622120"/>
              <a:gd name="connsiteX1375" fmla="*/ 1778256 w 6167549"/>
              <a:gd name="connsiteY1375" fmla="*/ 14709 h 6622120"/>
              <a:gd name="connsiteX1376" fmla="*/ 1844222 w 6167549"/>
              <a:gd name="connsiteY1376" fmla="*/ 14709 h 6622120"/>
              <a:gd name="connsiteX1377" fmla="*/ 1844222 w 6167549"/>
              <a:gd name="connsiteY1377" fmla="*/ 80675 h 6622120"/>
              <a:gd name="connsiteX1378" fmla="*/ 1778256 w 6167549"/>
              <a:gd name="connsiteY1378" fmla="*/ 80676 h 6622120"/>
              <a:gd name="connsiteX1379" fmla="*/ 1778256 w 6167549"/>
              <a:gd name="connsiteY1379" fmla="*/ 14709 h 6622120"/>
              <a:gd name="connsiteX1380" fmla="*/ 1369975 w 6167549"/>
              <a:gd name="connsiteY1380" fmla="*/ 421210 h 6622120"/>
              <a:gd name="connsiteX1381" fmla="*/ 1435941 w 6167549"/>
              <a:gd name="connsiteY1381" fmla="*/ 421209 h 6622120"/>
              <a:gd name="connsiteX1382" fmla="*/ 1435941 w 6167549"/>
              <a:gd name="connsiteY1382" fmla="*/ 487176 h 6622120"/>
              <a:gd name="connsiteX1383" fmla="*/ 1369975 w 6167549"/>
              <a:gd name="connsiteY1383" fmla="*/ 487176 h 6622120"/>
              <a:gd name="connsiteX1384" fmla="*/ 1369975 w 6167549"/>
              <a:gd name="connsiteY1384" fmla="*/ 421210 h 6622120"/>
              <a:gd name="connsiteX1385" fmla="*/ 1505472 w 6167549"/>
              <a:gd name="connsiteY1385" fmla="*/ 285710 h 6622120"/>
              <a:gd name="connsiteX1386" fmla="*/ 1571438 w 6167549"/>
              <a:gd name="connsiteY1386" fmla="*/ 285710 h 6622120"/>
              <a:gd name="connsiteX1387" fmla="*/ 1571438 w 6167549"/>
              <a:gd name="connsiteY1387" fmla="*/ 351676 h 6622120"/>
              <a:gd name="connsiteX1388" fmla="*/ 1505472 w 6167549"/>
              <a:gd name="connsiteY1388" fmla="*/ 351676 h 6622120"/>
              <a:gd name="connsiteX1389" fmla="*/ 1505472 w 6167549"/>
              <a:gd name="connsiteY1389" fmla="*/ 285710 h 6622120"/>
              <a:gd name="connsiteX1390" fmla="*/ 1234472 w 6167549"/>
              <a:gd name="connsiteY1390" fmla="*/ 554928 h 6622120"/>
              <a:gd name="connsiteX1391" fmla="*/ 1300439 w 6167549"/>
              <a:gd name="connsiteY1391" fmla="*/ 554928 h 6622120"/>
              <a:gd name="connsiteX1392" fmla="*/ 1300439 w 6167549"/>
              <a:gd name="connsiteY1392" fmla="*/ 620894 h 6622120"/>
              <a:gd name="connsiteX1393" fmla="*/ 1234472 w 6167549"/>
              <a:gd name="connsiteY1393" fmla="*/ 620894 h 6622120"/>
              <a:gd name="connsiteX1394" fmla="*/ 1234472 w 6167549"/>
              <a:gd name="connsiteY1394" fmla="*/ 554928 h 6622120"/>
              <a:gd name="connsiteX1395" fmla="*/ 961691 w 6167549"/>
              <a:gd name="connsiteY1395" fmla="*/ 825929 h 6622120"/>
              <a:gd name="connsiteX1396" fmla="*/ 1027657 w 6167549"/>
              <a:gd name="connsiteY1396" fmla="*/ 825929 h 6622120"/>
              <a:gd name="connsiteX1397" fmla="*/ 1027657 w 6167549"/>
              <a:gd name="connsiteY1397" fmla="*/ 891895 h 6622120"/>
              <a:gd name="connsiteX1398" fmla="*/ 961691 w 6167549"/>
              <a:gd name="connsiteY1398" fmla="*/ 891895 h 6622120"/>
              <a:gd name="connsiteX1399" fmla="*/ 961691 w 6167549"/>
              <a:gd name="connsiteY1399" fmla="*/ 825929 h 6622120"/>
              <a:gd name="connsiteX1400" fmla="*/ 1097192 w 6167549"/>
              <a:gd name="connsiteY1400" fmla="*/ 690428 h 6622120"/>
              <a:gd name="connsiteX1401" fmla="*/ 1163158 w 6167549"/>
              <a:gd name="connsiteY1401" fmla="*/ 690428 h 6622120"/>
              <a:gd name="connsiteX1402" fmla="*/ 1163158 w 6167549"/>
              <a:gd name="connsiteY1402" fmla="*/ 756394 h 6622120"/>
              <a:gd name="connsiteX1403" fmla="*/ 1097192 w 6167549"/>
              <a:gd name="connsiteY1403" fmla="*/ 756394 h 6622120"/>
              <a:gd name="connsiteX1404" fmla="*/ 1097192 w 6167549"/>
              <a:gd name="connsiteY1404" fmla="*/ 690428 h 6622120"/>
              <a:gd name="connsiteX1405" fmla="*/ 826191 w 6167549"/>
              <a:gd name="connsiteY1405" fmla="*/ 961428 h 6622120"/>
              <a:gd name="connsiteX1406" fmla="*/ 892157 w 6167549"/>
              <a:gd name="connsiteY1406" fmla="*/ 961428 h 6622120"/>
              <a:gd name="connsiteX1407" fmla="*/ 892157 w 6167549"/>
              <a:gd name="connsiteY1407" fmla="*/ 1027394 h 6622120"/>
              <a:gd name="connsiteX1408" fmla="*/ 826190 w 6167549"/>
              <a:gd name="connsiteY1408" fmla="*/ 1027394 h 6622120"/>
              <a:gd name="connsiteX1409" fmla="*/ 826191 w 6167549"/>
              <a:gd name="connsiteY1409" fmla="*/ 961428 h 6622120"/>
              <a:gd name="connsiteX1410" fmla="*/ 688914 w 6167549"/>
              <a:gd name="connsiteY1410" fmla="*/ 1096923 h 6622120"/>
              <a:gd name="connsiteX1411" fmla="*/ 754874 w 6167549"/>
              <a:gd name="connsiteY1411" fmla="*/ 1096929 h 6622120"/>
              <a:gd name="connsiteX1412" fmla="*/ 754880 w 6167549"/>
              <a:gd name="connsiteY1412" fmla="*/ 1162889 h 6622120"/>
              <a:gd name="connsiteX1413" fmla="*/ 688914 w 6167549"/>
              <a:gd name="connsiteY1413" fmla="*/ 1162889 h 6622120"/>
              <a:gd name="connsiteX1414" fmla="*/ 688914 w 6167549"/>
              <a:gd name="connsiteY1414" fmla="*/ 1096923 h 6622120"/>
              <a:gd name="connsiteX1415" fmla="*/ 553411 w 6167549"/>
              <a:gd name="connsiteY1415" fmla="*/ 1232424 h 6622120"/>
              <a:gd name="connsiteX1416" fmla="*/ 619380 w 6167549"/>
              <a:gd name="connsiteY1416" fmla="*/ 1232423 h 6622120"/>
              <a:gd name="connsiteX1417" fmla="*/ 619380 w 6167549"/>
              <a:gd name="connsiteY1417" fmla="*/ 1298390 h 6622120"/>
              <a:gd name="connsiteX1418" fmla="*/ 553411 w 6167549"/>
              <a:gd name="connsiteY1418" fmla="*/ 1298390 h 6622120"/>
              <a:gd name="connsiteX1419" fmla="*/ 553411 w 6167549"/>
              <a:gd name="connsiteY1419" fmla="*/ 1232424 h 6622120"/>
              <a:gd name="connsiteX1420" fmla="*/ 417910 w 6167549"/>
              <a:gd name="connsiteY1420" fmla="*/ 1367923 h 6622120"/>
              <a:gd name="connsiteX1421" fmla="*/ 483877 w 6167549"/>
              <a:gd name="connsiteY1421" fmla="*/ 1367923 h 6622120"/>
              <a:gd name="connsiteX1422" fmla="*/ 483876 w 6167549"/>
              <a:gd name="connsiteY1422" fmla="*/ 1433889 h 6622120"/>
              <a:gd name="connsiteX1423" fmla="*/ 417910 w 6167549"/>
              <a:gd name="connsiteY1423" fmla="*/ 1433889 h 6622120"/>
              <a:gd name="connsiteX1424" fmla="*/ 417910 w 6167549"/>
              <a:gd name="connsiteY1424" fmla="*/ 1367923 h 6622120"/>
              <a:gd name="connsiteX1425" fmla="*/ 284373 w 6167549"/>
              <a:gd name="connsiteY1425" fmla="*/ 1498544 h 6622120"/>
              <a:gd name="connsiteX1426" fmla="*/ 350340 w 6167549"/>
              <a:gd name="connsiteY1426" fmla="*/ 1498544 h 6622120"/>
              <a:gd name="connsiteX1427" fmla="*/ 350340 w 6167549"/>
              <a:gd name="connsiteY1427" fmla="*/ 1564510 h 6622120"/>
              <a:gd name="connsiteX1428" fmla="*/ 284373 w 6167549"/>
              <a:gd name="connsiteY1428" fmla="*/ 1564510 h 6622120"/>
              <a:gd name="connsiteX1429" fmla="*/ 284373 w 6167549"/>
              <a:gd name="connsiteY1429" fmla="*/ 1498544 h 6622120"/>
              <a:gd name="connsiteX1430" fmla="*/ 148872 w 6167549"/>
              <a:gd name="connsiteY1430" fmla="*/ 1634044 h 6622120"/>
              <a:gd name="connsiteX1431" fmla="*/ 214840 w 6167549"/>
              <a:gd name="connsiteY1431" fmla="*/ 1634044 h 6622120"/>
              <a:gd name="connsiteX1432" fmla="*/ 214840 w 6167549"/>
              <a:gd name="connsiteY1432" fmla="*/ 1700010 h 6622120"/>
              <a:gd name="connsiteX1433" fmla="*/ 148872 w 6167549"/>
              <a:gd name="connsiteY1433" fmla="*/ 1700010 h 6622120"/>
              <a:gd name="connsiteX1434" fmla="*/ 148872 w 6167549"/>
              <a:gd name="connsiteY1434" fmla="*/ 1634044 h 6622120"/>
              <a:gd name="connsiteX1435" fmla="*/ 13371 w 6167549"/>
              <a:gd name="connsiteY1435" fmla="*/ 1769543 h 6622120"/>
              <a:gd name="connsiteX1436" fmla="*/ 79337 w 6167549"/>
              <a:gd name="connsiteY1436" fmla="*/ 1769543 h 6622120"/>
              <a:gd name="connsiteX1437" fmla="*/ 79337 w 6167549"/>
              <a:gd name="connsiteY1437" fmla="*/ 1835509 h 6622120"/>
              <a:gd name="connsiteX1438" fmla="*/ 13371 w 6167549"/>
              <a:gd name="connsiteY1438" fmla="*/ 1835509 h 6622120"/>
              <a:gd name="connsiteX1439" fmla="*/ 13371 w 6167549"/>
              <a:gd name="connsiteY1439" fmla="*/ 1769543 h 66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</a:cxnLst>
            <a:rect l="l" t="t" r="r" b="b"/>
            <a:pathLst>
              <a:path w="6167549" h="662212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041417-4669-4AEF-8837-5C0693C9C6BB}"/>
              </a:ext>
            </a:extLst>
          </p:cNvPr>
          <p:cNvSpPr/>
          <p:nvPr userDrawn="1"/>
        </p:nvSpPr>
        <p:spPr>
          <a:xfrm rot="8100000">
            <a:off x="64833" y="-1855145"/>
            <a:ext cx="6319000" cy="6322301"/>
          </a:xfrm>
          <a:custGeom>
            <a:avLst/>
            <a:gdLst>
              <a:gd name="connsiteX0" fmla="*/ 2931975 w 6319000"/>
              <a:gd name="connsiteY0" fmla="*/ 1228069 h 6322301"/>
              <a:gd name="connsiteX1" fmla="*/ 2931975 w 6319000"/>
              <a:gd name="connsiteY1" fmla="*/ 1162103 h 6322301"/>
              <a:gd name="connsiteX2" fmla="*/ 2997942 w 6319000"/>
              <a:gd name="connsiteY2" fmla="*/ 1162103 h 6322301"/>
              <a:gd name="connsiteX3" fmla="*/ 2997942 w 6319000"/>
              <a:gd name="connsiteY3" fmla="*/ 1228070 h 6322301"/>
              <a:gd name="connsiteX4" fmla="*/ 2931975 w 6319000"/>
              <a:gd name="connsiteY4" fmla="*/ 1228069 h 6322301"/>
              <a:gd name="connsiteX5" fmla="*/ 4655986 w 6319000"/>
              <a:gd name="connsiteY5" fmla="*/ 2952081 h 6322301"/>
              <a:gd name="connsiteX6" fmla="*/ 4655986 w 6319000"/>
              <a:gd name="connsiteY6" fmla="*/ 2886114 h 6322301"/>
              <a:gd name="connsiteX7" fmla="*/ 4721953 w 6319000"/>
              <a:gd name="connsiteY7" fmla="*/ 2886114 h 6322301"/>
              <a:gd name="connsiteX8" fmla="*/ 4721952 w 6319000"/>
              <a:gd name="connsiteY8" fmla="*/ 2952080 h 6322301"/>
              <a:gd name="connsiteX9" fmla="*/ 4655986 w 6319000"/>
              <a:gd name="connsiteY9" fmla="*/ 2952081 h 6322301"/>
              <a:gd name="connsiteX10" fmla="*/ 3069611 w 6319000"/>
              <a:gd name="connsiteY10" fmla="*/ 1375645 h 6322301"/>
              <a:gd name="connsiteX11" fmla="*/ 3069611 w 6319000"/>
              <a:gd name="connsiteY11" fmla="*/ 1309678 h 6322301"/>
              <a:gd name="connsiteX12" fmla="*/ 3135578 w 6319000"/>
              <a:gd name="connsiteY12" fmla="*/ 1309678 h 6322301"/>
              <a:gd name="connsiteX13" fmla="*/ 3135578 w 6319000"/>
              <a:gd name="connsiteY13" fmla="*/ 1375644 h 6322301"/>
              <a:gd name="connsiteX14" fmla="*/ 3069611 w 6319000"/>
              <a:gd name="connsiteY14" fmla="*/ 1375645 h 6322301"/>
              <a:gd name="connsiteX15" fmla="*/ 4793623 w 6319000"/>
              <a:gd name="connsiteY15" fmla="*/ 3099656 h 6322301"/>
              <a:gd name="connsiteX16" fmla="*/ 4793622 w 6319000"/>
              <a:gd name="connsiteY16" fmla="*/ 3033689 h 6322301"/>
              <a:gd name="connsiteX17" fmla="*/ 4859589 w 6319000"/>
              <a:gd name="connsiteY17" fmla="*/ 3033689 h 6322301"/>
              <a:gd name="connsiteX18" fmla="*/ 4859589 w 6319000"/>
              <a:gd name="connsiteY18" fmla="*/ 3099655 h 6322301"/>
              <a:gd name="connsiteX19" fmla="*/ 4793623 w 6319000"/>
              <a:gd name="connsiteY19" fmla="*/ 3099656 h 6322301"/>
              <a:gd name="connsiteX20" fmla="*/ 3214051 w 6319000"/>
              <a:gd name="connsiteY20" fmla="*/ 1520098 h 6322301"/>
              <a:gd name="connsiteX21" fmla="*/ 3214051 w 6319000"/>
              <a:gd name="connsiteY21" fmla="*/ 1454132 h 6322301"/>
              <a:gd name="connsiteX22" fmla="*/ 3280017 w 6319000"/>
              <a:gd name="connsiteY22" fmla="*/ 1454132 h 6322301"/>
              <a:gd name="connsiteX23" fmla="*/ 3280017 w 6319000"/>
              <a:gd name="connsiteY23" fmla="*/ 1520098 h 6322301"/>
              <a:gd name="connsiteX24" fmla="*/ 3214051 w 6319000"/>
              <a:gd name="connsiteY24" fmla="*/ 1520098 h 6322301"/>
              <a:gd name="connsiteX25" fmla="*/ 4938061 w 6319000"/>
              <a:gd name="connsiteY25" fmla="*/ 3244109 h 6322301"/>
              <a:gd name="connsiteX26" fmla="*/ 4938061 w 6319000"/>
              <a:gd name="connsiteY26" fmla="*/ 3178142 h 6322301"/>
              <a:gd name="connsiteX27" fmla="*/ 5004028 w 6319000"/>
              <a:gd name="connsiteY27" fmla="*/ 3178142 h 6322301"/>
              <a:gd name="connsiteX28" fmla="*/ 5004028 w 6319000"/>
              <a:gd name="connsiteY28" fmla="*/ 3244109 h 6322301"/>
              <a:gd name="connsiteX29" fmla="*/ 4938061 w 6319000"/>
              <a:gd name="connsiteY29" fmla="*/ 3244109 h 6322301"/>
              <a:gd name="connsiteX30" fmla="*/ 3358532 w 6319000"/>
              <a:gd name="connsiteY30" fmla="*/ 1666299 h 6322301"/>
              <a:gd name="connsiteX31" fmla="*/ 3358532 w 6319000"/>
              <a:gd name="connsiteY31" fmla="*/ 1600333 h 6322301"/>
              <a:gd name="connsiteX32" fmla="*/ 3424499 w 6319000"/>
              <a:gd name="connsiteY32" fmla="*/ 1600333 h 6322301"/>
              <a:gd name="connsiteX33" fmla="*/ 3424499 w 6319000"/>
              <a:gd name="connsiteY33" fmla="*/ 1666299 h 6322301"/>
              <a:gd name="connsiteX34" fmla="*/ 3358532 w 6319000"/>
              <a:gd name="connsiteY34" fmla="*/ 1666299 h 6322301"/>
              <a:gd name="connsiteX35" fmla="*/ 5082543 w 6319000"/>
              <a:gd name="connsiteY35" fmla="*/ 3390310 h 6322301"/>
              <a:gd name="connsiteX36" fmla="*/ 5082543 w 6319000"/>
              <a:gd name="connsiteY36" fmla="*/ 3324343 h 6322301"/>
              <a:gd name="connsiteX37" fmla="*/ 5148509 w 6319000"/>
              <a:gd name="connsiteY37" fmla="*/ 3324344 h 6322301"/>
              <a:gd name="connsiteX38" fmla="*/ 5148509 w 6319000"/>
              <a:gd name="connsiteY38" fmla="*/ 3390310 h 6322301"/>
              <a:gd name="connsiteX39" fmla="*/ 5082543 w 6319000"/>
              <a:gd name="connsiteY39" fmla="*/ 3390310 h 6322301"/>
              <a:gd name="connsiteX40" fmla="*/ 2062179 w 6319000"/>
              <a:gd name="connsiteY40" fmla="*/ 369950 h 6322301"/>
              <a:gd name="connsiteX41" fmla="*/ 2062179 w 6319000"/>
              <a:gd name="connsiteY41" fmla="*/ 303983 h 6322301"/>
              <a:gd name="connsiteX42" fmla="*/ 2128145 w 6319000"/>
              <a:gd name="connsiteY42" fmla="*/ 303984 h 6322301"/>
              <a:gd name="connsiteX43" fmla="*/ 2128145 w 6319000"/>
              <a:gd name="connsiteY43" fmla="*/ 369950 h 6322301"/>
              <a:gd name="connsiteX44" fmla="*/ 2062179 w 6319000"/>
              <a:gd name="connsiteY44" fmla="*/ 369950 h 6322301"/>
              <a:gd name="connsiteX45" fmla="*/ 3793557 w 6319000"/>
              <a:gd name="connsiteY45" fmla="*/ 2101329 h 6322301"/>
              <a:gd name="connsiteX46" fmla="*/ 3793557 w 6319000"/>
              <a:gd name="connsiteY46" fmla="*/ 2035362 h 6322301"/>
              <a:gd name="connsiteX47" fmla="*/ 3859524 w 6319000"/>
              <a:gd name="connsiteY47" fmla="*/ 2035362 h 6322301"/>
              <a:gd name="connsiteX48" fmla="*/ 3859524 w 6319000"/>
              <a:gd name="connsiteY48" fmla="*/ 2101329 h 6322301"/>
              <a:gd name="connsiteX49" fmla="*/ 3793557 w 6319000"/>
              <a:gd name="connsiteY49" fmla="*/ 2101329 h 6322301"/>
              <a:gd name="connsiteX50" fmla="*/ 5517567 w 6319000"/>
              <a:gd name="connsiteY50" fmla="*/ 3825338 h 6322301"/>
              <a:gd name="connsiteX51" fmla="*/ 5517567 w 6319000"/>
              <a:gd name="connsiteY51" fmla="*/ 3759372 h 6322301"/>
              <a:gd name="connsiteX52" fmla="*/ 5583533 w 6319000"/>
              <a:gd name="connsiteY52" fmla="*/ 3759372 h 6322301"/>
              <a:gd name="connsiteX53" fmla="*/ 5583534 w 6319000"/>
              <a:gd name="connsiteY53" fmla="*/ 3825339 h 6322301"/>
              <a:gd name="connsiteX54" fmla="*/ 5517567 w 6319000"/>
              <a:gd name="connsiteY54" fmla="*/ 3825338 h 6322301"/>
              <a:gd name="connsiteX55" fmla="*/ 1771556 w 6319000"/>
              <a:gd name="connsiteY55" fmla="*/ 79338 h 6322301"/>
              <a:gd name="connsiteX56" fmla="*/ 1771556 w 6319000"/>
              <a:gd name="connsiteY56" fmla="*/ 13371 h 6322301"/>
              <a:gd name="connsiteX57" fmla="*/ 1837523 w 6319000"/>
              <a:gd name="connsiteY57" fmla="*/ 13371 h 6322301"/>
              <a:gd name="connsiteX58" fmla="*/ 1837523 w 6319000"/>
              <a:gd name="connsiteY58" fmla="*/ 79337 h 6322301"/>
              <a:gd name="connsiteX59" fmla="*/ 1771556 w 6319000"/>
              <a:gd name="connsiteY59" fmla="*/ 79338 h 6322301"/>
              <a:gd name="connsiteX60" fmla="*/ 3502935 w 6319000"/>
              <a:gd name="connsiteY60" fmla="*/ 1810716 h 6322301"/>
              <a:gd name="connsiteX61" fmla="*/ 3502935 w 6319000"/>
              <a:gd name="connsiteY61" fmla="*/ 1744750 h 6322301"/>
              <a:gd name="connsiteX62" fmla="*/ 3568901 w 6319000"/>
              <a:gd name="connsiteY62" fmla="*/ 1744750 h 6322301"/>
              <a:gd name="connsiteX63" fmla="*/ 3568901 w 6319000"/>
              <a:gd name="connsiteY63" fmla="*/ 1810716 h 6322301"/>
              <a:gd name="connsiteX64" fmla="*/ 3502935 w 6319000"/>
              <a:gd name="connsiteY64" fmla="*/ 1810716 h 6322301"/>
              <a:gd name="connsiteX65" fmla="*/ 5226945 w 6319000"/>
              <a:gd name="connsiteY65" fmla="*/ 3534726 h 6322301"/>
              <a:gd name="connsiteX66" fmla="*/ 5226945 w 6319000"/>
              <a:gd name="connsiteY66" fmla="*/ 3468760 h 6322301"/>
              <a:gd name="connsiteX67" fmla="*/ 5292911 w 6319000"/>
              <a:gd name="connsiteY67" fmla="*/ 3468760 h 6322301"/>
              <a:gd name="connsiteX68" fmla="*/ 5292911 w 6319000"/>
              <a:gd name="connsiteY68" fmla="*/ 3534726 h 6322301"/>
              <a:gd name="connsiteX69" fmla="*/ 5226945 w 6319000"/>
              <a:gd name="connsiteY69" fmla="*/ 3534726 h 6322301"/>
              <a:gd name="connsiteX70" fmla="*/ 1917747 w 6319000"/>
              <a:gd name="connsiteY70" fmla="*/ 225535 h 6322301"/>
              <a:gd name="connsiteX71" fmla="*/ 1917747 w 6319000"/>
              <a:gd name="connsiteY71" fmla="*/ 159569 h 6322301"/>
              <a:gd name="connsiteX72" fmla="*/ 1983714 w 6319000"/>
              <a:gd name="connsiteY72" fmla="*/ 159569 h 6322301"/>
              <a:gd name="connsiteX73" fmla="*/ 1983713 w 6319000"/>
              <a:gd name="connsiteY73" fmla="*/ 225535 h 6322301"/>
              <a:gd name="connsiteX74" fmla="*/ 1917747 w 6319000"/>
              <a:gd name="connsiteY74" fmla="*/ 225535 h 6322301"/>
              <a:gd name="connsiteX75" fmla="*/ 3649126 w 6319000"/>
              <a:gd name="connsiteY75" fmla="*/ 1956914 h 6322301"/>
              <a:gd name="connsiteX76" fmla="*/ 3649126 w 6319000"/>
              <a:gd name="connsiteY76" fmla="*/ 1890948 h 6322301"/>
              <a:gd name="connsiteX77" fmla="*/ 3715092 w 6319000"/>
              <a:gd name="connsiteY77" fmla="*/ 1890948 h 6322301"/>
              <a:gd name="connsiteX78" fmla="*/ 3715092 w 6319000"/>
              <a:gd name="connsiteY78" fmla="*/ 1956914 h 6322301"/>
              <a:gd name="connsiteX79" fmla="*/ 3649126 w 6319000"/>
              <a:gd name="connsiteY79" fmla="*/ 1956914 h 6322301"/>
              <a:gd name="connsiteX80" fmla="*/ 5373136 w 6319000"/>
              <a:gd name="connsiteY80" fmla="*/ 3680924 h 6322301"/>
              <a:gd name="connsiteX81" fmla="*/ 5373136 w 6319000"/>
              <a:gd name="connsiteY81" fmla="*/ 3614957 h 6322301"/>
              <a:gd name="connsiteX82" fmla="*/ 5439102 w 6319000"/>
              <a:gd name="connsiteY82" fmla="*/ 3614957 h 6322301"/>
              <a:gd name="connsiteX83" fmla="*/ 5439102 w 6319000"/>
              <a:gd name="connsiteY83" fmla="*/ 3680924 h 6322301"/>
              <a:gd name="connsiteX84" fmla="*/ 5373136 w 6319000"/>
              <a:gd name="connsiteY84" fmla="*/ 3680924 h 6322301"/>
              <a:gd name="connsiteX85" fmla="*/ 2351018 w 6319000"/>
              <a:gd name="connsiteY85" fmla="*/ 660563 h 6322301"/>
              <a:gd name="connsiteX86" fmla="*/ 2351018 w 6319000"/>
              <a:gd name="connsiteY86" fmla="*/ 594597 h 6322301"/>
              <a:gd name="connsiteX87" fmla="*/ 2416985 w 6319000"/>
              <a:gd name="connsiteY87" fmla="*/ 594597 h 6322301"/>
              <a:gd name="connsiteX88" fmla="*/ 2416985 w 6319000"/>
              <a:gd name="connsiteY88" fmla="*/ 660563 h 6322301"/>
              <a:gd name="connsiteX89" fmla="*/ 2351018 w 6319000"/>
              <a:gd name="connsiteY89" fmla="*/ 660563 h 6322301"/>
              <a:gd name="connsiteX90" fmla="*/ 4082395 w 6319000"/>
              <a:gd name="connsiteY90" fmla="*/ 2391940 h 6322301"/>
              <a:gd name="connsiteX91" fmla="*/ 4082396 w 6319000"/>
              <a:gd name="connsiteY91" fmla="*/ 2325975 h 6322301"/>
              <a:gd name="connsiteX92" fmla="*/ 4148362 w 6319000"/>
              <a:gd name="connsiteY92" fmla="*/ 2325974 h 6322301"/>
              <a:gd name="connsiteX93" fmla="*/ 4148361 w 6319000"/>
              <a:gd name="connsiteY93" fmla="*/ 2391939 h 6322301"/>
              <a:gd name="connsiteX94" fmla="*/ 4082395 w 6319000"/>
              <a:gd name="connsiteY94" fmla="*/ 2391940 h 6322301"/>
              <a:gd name="connsiteX95" fmla="*/ 2206597 w 6319000"/>
              <a:gd name="connsiteY95" fmla="*/ 516147 h 6322301"/>
              <a:gd name="connsiteX96" fmla="*/ 2206597 w 6319000"/>
              <a:gd name="connsiteY96" fmla="*/ 450181 h 6322301"/>
              <a:gd name="connsiteX97" fmla="*/ 2272563 w 6319000"/>
              <a:gd name="connsiteY97" fmla="*/ 450181 h 6322301"/>
              <a:gd name="connsiteX98" fmla="*/ 2272563 w 6319000"/>
              <a:gd name="connsiteY98" fmla="*/ 516147 h 6322301"/>
              <a:gd name="connsiteX99" fmla="*/ 2206597 w 6319000"/>
              <a:gd name="connsiteY99" fmla="*/ 516147 h 6322301"/>
              <a:gd name="connsiteX100" fmla="*/ 3937975 w 6319000"/>
              <a:gd name="connsiteY100" fmla="*/ 2247526 h 6322301"/>
              <a:gd name="connsiteX101" fmla="*/ 3937975 w 6319000"/>
              <a:gd name="connsiteY101" fmla="*/ 2181559 h 6322301"/>
              <a:gd name="connsiteX102" fmla="*/ 4003942 w 6319000"/>
              <a:gd name="connsiteY102" fmla="*/ 2181559 h 6322301"/>
              <a:gd name="connsiteX103" fmla="*/ 4003942 w 6319000"/>
              <a:gd name="connsiteY103" fmla="*/ 2247526 h 6322301"/>
              <a:gd name="connsiteX104" fmla="*/ 3937975 w 6319000"/>
              <a:gd name="connsiteY104" fmla="*/ 2247526 h 6322301"/>
              <a:gd name="connsiteX105" fmla="*/ 2639860 w 6319000"/>
              <a:gd name="connsiteY105" fmla="*/ 951172 h 6322301"/>
              <a:gd name="connsiteX106" fmla="*/ 2639859 w 6319000"/>
              <a:gd name="connsiteY106" fmla="*/ 885205 h 6322301"/>
              <a:gd name="connsiteX107" fmla="*/ 2705827 w 6319000"/>
              <a:gd name="connsiteY107" fmla="*/ 885205 h 6322301"/>
              <a:gd name="connsiteX108" fmla="*/ 2705828 w 6319000"/>
              <a:gd name="connsiteY108" fmla="*/ 951172 h 6322301"/>
              <a:gd name="connsiteX109" fmla="*/ 2639860 w 6319000"/>
              <a:gd name="connsiteY109" fmla="*/ 951172 h 6322301"/>
              <a:gd name="connsiteX110" fmla="*/ 4371230 w 6319000"/>
              <a:gd name="connsiteY110" fmla="*/ 2682542 h 6322301"/>
              <a:gd name="connsiteX111" fmla="*/ 4371231 w 6319000"/>
              <a:gd name="connsiteY111" fmla="*/ 2616577 h 6322301"/>
              <a:gd name="connsiteX112" fmla="*/ 4437198 w 6319000"/>
              <a:gd name="connsiteY112" fmla="*/ 2616576 h 6322301"/>
              <a:gd name="connsiteX113" fmla="*/ 4437197 w 6319000"/>
              <a:gd name="connsiteY113" fmla="*/ 2682541 h 6322301"/>
              <a:gd name="connsiteX114" fmla="*/ 4371230 w 6319000"/>
              <a:gd name="connsiteY114" fmla="*/ 2682542 h 6322301"/>
              <a:gd name="connsiteX115" fmla="*/ 2495440 w 6319000"/>
              <a:gd name="connsiteY115" fmla="*/ 806760 h 6322301"/>
              <a:gd name="connsiteX116" fmla="*/ 2495440 w 6319000"/>
              <a:gd name="connsiteY116" fmla="*/ 740793 h 6322301"/>
              <a:gd name="connsiteX117" fmla="*/ 2561406 w 6319000"/>
              <a:gd name="connsiteY117" fmla="*/ 740793 h 6322301"/>
              <a:gd name="connsiteX118" fmla="*/ 2561406 w 6319000"/>
              <a:gd name="connsiteY118" fmla="*/ 806759 h 6322301"/>
              <a:gd name="connsiteX119" fmla="*/ 2495440 w 6319000"/>
              <a:gd name="connsiteY119" fmla="*/ 806760 h 6322301"/>
              <a:gd name="connsiteX120" fmla="*/ 4226814 w 6319000"/>
              <a:gd name="connsiteY120" fmla="*/ 2538133 h 6322301"/>
              <a:gd name="connsiteX121" fmla="*/ 4226814 w 6319000"/>
              <a:gd name="connsiteY121" fmla="*/ 2472167 h 6322301"/>
              <a:gd name="connsiteX122" fmla="*/ 4292780 w 6319000"/>
              <a:gd name="connsiteY122" fmla="*/ 2472167 h 6322301"/>
              <a:gd name="connsiteX123" fmla="*/ 4292779 w 6319000"/>
              <a:gd name="connsiteY123" fmla="*/ 2538132 h 6322301"/>
              <a:gd name="connsiteX124" fmla="*/ 4226814 w 6319000"/>
              <a:gd name="connsiteY124" fmla="*/ 2538133 h 6322301"/>
              <a:gd name="connsiteX125" fmla="*/ 2784274 w 6319000"/>
              <a:gd name="connsiteY125" fmla="*/ 1097368 h 6322301"/>
              <a:gd name="connsiteX126" fmla="*/ 2784274 w 6319000"/>
              <a:gd name="connsiteY126" fmla="*/ 1031402 h 6322301"/>
              <a:gd name="connsiteX127" fmla="*/ 2850240 w 6319000"/>
              <a:gd name="connsiteY127" fmla="*/ 1031402 h 6322301"/>
              <a:gd name="connsiteX128" fmla="*/ 2850240 w 6319000"/>
              <a:gd name="connsiteY128" fmla="*/ 1097368 h 6322301"/>
              <a:gd name="connsiteX129" fmla="*/ 2784274 w 6319000"/>
              <a:gd name="connsiteY129" fmla="*/ 1097368 h 6322301"/>
              <a:gd name="connsiteX130" fmla="*/ 4515641 w 6319000"/>
              <a:gd name="connsiteY130" fmla="*/ 2828736 h 6322301"/>
              <a:gd name="connsiteX131" fmla="*/ 4515646 w 6319000"/>
              <a:gd name="connsiteY131" fmla="*/ 2762774 h 6322301"/>
              <a:gd name="connsiteX132" fmla="*/ 4581608 w 6319000"/>
              <a:gd name="connsiteY132" fmla="*/ 2762769 h 6322301"/>
              <a:gd name="connsiteX133" fmla="*/ 4581608 w 6319000"/>
              <a:gd name="connsiteY133" fmla="*/ 2828736 h 6322301"/>
              <a:gd name="connsiteX134" fmla="*/ 4515641 w 6319000"/>
              <a:gd name="connsiteY134" fmla="*/ 2828736 h 6322301"/>
              <a:gd name="connsiteX135" fmla="*/ 6239662 w 6319000"/>
              <a:gd name="connsiteY135" fmla="*/ 4552757 h 6322301"/>
              <a:gd name="connsiteX136" fmla="*/ 6239662 w 6319000"/>
              <a:gd name="connsiteY136" fmla="*/ 4486791 h 6322301"/>
              <a:gd name="connsiteX137" fmla="*/ 6305629 w 6319000"/>
              <a:gd name="connsiteY137" fmla="*/ 4486790 h 6322301"/>
              <a:gd name="connsiteX138" fmla="*/ 6305629 w 6319000"/>
              <a:gd name="connsiteY138" fmla="*/ 4552757 h 6322301"/>
              <a:gd name="connsiteX139" fmla="*/ 6239662 w 6319000"/>
              <a:gd name="connsiteY139" fmla="*/ 4552757 h 6322301"/>
              <a:gd name="connsiteX140" fmla="*/ 2940892 w 6319000"/>
              <a:gd name="connsiteY140" fmla="*/ 1507985 h 6322301"/>
              <a:gd name="connsiteX141" fmla="*/ 2940892 w 6319000"/>
              <a:gd name="connsiteY141" fmla="*/ 1442018 h 6322301"/>
              <a:gd name="connsiteX142" fmla="*/ 3006858 w 6319000"/>
              <a:gd name="connsiteY142" fmla="*/ 1442018 h 6322301"/>
              <a:gd name="connsiteX143" fmla="*/ 3006858 w 6319000"/>
              <a:gd name="connsiteY143" fmla="*/ 1507985 h 6322301"/>
              <a:gd name="connsiteX144" fmla="*/ 2940892 w 6319000"/>
              <a:gd name="connsiteY144" fmla="*/ 1507985 h 6322301"/>
              <a:gd name="connsiteX145" fmla="*/ 4664903 w 6319000"/>
              <a:gd name="connsiteY145" fmla="*/ 3231996 h 6322301"/>
              <a:gd name="connsiteX146" fmla="*/ 4664903 w 6319000"/>
              <a:gd name="connsiteY146" fmla="*/ 3166029 h 6322301"/>
              <a:gd name="connsiteX147" fmla="*/ 4730869 w 6319000"/>
              <a:gd name="connsiteY147" fmla="*/ 3166029 h 6322301"/>
              <a:gd name="connsiteX148" fmla="*/ 4730869 w 6319000"/>
              <a:gd name="connsiteY148" fmla="*/ 3231996 h 6322301"/>
              <a:gd name="connsiteX149" fmla="*/ 4664903 w 6319000"/>
              <a:gd name="connsiteY149" fmla="*/ 3231996 h 6322301"/>
              <a:gd name="connsiteX150" fmla="*/ 2796474 w 6319000"/>
              <a:gd name="connsiteY150" fmla="*/ 1363570 h 6322301"/>
              <a:gd name="connsiteX151" fmla="*/ 2796475 w 6319000"/>
              <a:gd name="connsiteY151" fmla="*/ 1297604 h 6322301"/>
              <a:gd name="connsiteX152" fmla="*/ 2862441 w 6319000"/>
              <a:gd name="connsiteY152" fmla="*/ 1297604 h 6322301"/>
              <a:gd name="connsiteX153" fmla="*/ 2862441 w 6319000"/>
              <a:gd name="connsiteY153" fmla="*/ 1363570 h 6322301"/>
              <a:gd name="connsiteX154" fmla="*/ 2796474 w 6319000"/>
              <a:gd name="connsiteY154" fmla="*/ 1363570 h 6322301"/>
              <a:gd name="connsiteX155" fmla="*/ 4520486 w 6319000"/>
              <a:gd name="connsiteY155" fmla="*/ 3087581 h 6322301"/>
              <a:gd name="connsiteX156" fmla="*/ 4520486 w 6319000"/>
              <a:gd name="connsiteY156" fmla="*/ 3021615 h 6322301"/>
              <a:gd name="connsiteX157" fmla="*/ 4586452 w 6319000"/>
              <a:gd name="connsiteY157" fmla="*/ 3021615 h 6322301"/>
              <a:gd name="connsiteX158" fmla="*/ 4586452 w 6319000"/>
              <a:gd name="connsiteY158" fmla="*/ 3087581 h 6322301"/>
              <a:gd name="connsiteX159" fmla="*/ 4520486 w 6319000"/>
              <a:gd name="connsiteY159" fmla="*/ 3087581 h 6322301"/>
              <a:gd name="connsiteX160" fmla="*/ 3078602 w 6319000"/>
              <a:gd name="connsiteY160" fmla="*/ 1655592 h 6322301"/>
              <a:gd name="connsiteX161" fmla="*/ 3078602 w 6319000"/>
              <a:gd name="connsiteY161" fmla="*/ 1589625 h 6322301"/>
              <a:gd name="connsiteX162" fmla="*/ 3144569 w 6319000"/>
              <a:gd name="connsiteY162" fmla="*/ 1589625 h 6322301"/>
              <a:gd name="connsiteX163" fmla="*/ 3144568 w 6319000"/>
              <a:gd name="connsiteY163" fmla="*/ 1655592 h 6322301"/>
              <a:gd name="connsiteX164" fmla="*/ 3078602 w 6319000"/>
              <a:gd name="connsiteY164" fmla="*/ 1655592 h 6322301"/>
              <a:gd name="connsiteX165" fmla="*/ 4802613 w 6319000"/>
              <a:gd name="connsiteY165" fmla="*/ 3379602 h 6322301"/>
              <a:gd name="connsiteX166" fmla="*/ 4802613 w 6319000"/>
              <a:gd name="connsiteY166" fmla="*/ 3313636 h 6322301"/>
              <a:gd name="connsiteX167" fmla="*/ 4868579 w 6319000"/>
              <a:gd name="connsiteY167" fmla="*/ 3313636 h 6322301"/>
              <a:gd name="connsiteX168" fmla="*/ 4868579 w 6319000"/>
              <a:gd name="connsiteY168" fmla="*/ 3379602 h 6322301"/>
              <a:gd name="connsiteX169" fmla="*/ 4802613 w 6319000"/>
              <a:gd name="connsiteY169" fmla="*/ 3379602 h 6322301"/>
              <a:gd name="connsiteX170" fmla="*/ 1636071 w 6319000"/>
              <a:gd name="connsiteY170" fmla="*/ 214836 h 6322301"/>
              <a:gd name="connsiteX171" fmla="*/ 1636070 w 6319000"/>
              <a:gd name="connsiteY171" fmla="*/ 148870 h 6322301"/>
              <a:gd name="connsiteX172" fmla="*/ 1702037 w 6319000"/>
              <a:gd name="connsiteY172" fmla="*/ 148870 h 6322301"/>
              <a:gd name="connsiteX173" fmla="*/ 1702037 w 6319000"/>
              <a:gd name="connsiteY173" fmla="*/ 214836 h 6322301"/>
              <a:gd name="connsiteX174" fmla="*/ 1636071 w 6319000"/>
              <a:gd name="connsiteY174" fmla="*/ 214836 h 6322301"/>
              <a:gd name="connsiteX175" fmla="*/ 3367449 w 6319000"/>
              <a:gd name="connsiteY175" fmla="*/ 1946215 h 6322301"/>
              <a:gd name="connsiteX176" fmla="*/ 3367449 w 6319000"/>
              <a:gd name="connsiteY176" fmla="*/ 1880248 h 6322301"/>
              <a:gd name="connsiteX177" fmla="*/ 3433415 w 6319000"/>
              <a:gd name="connsiteY177" fmla="*/ 1880248 h 6322301"/>
              <a:gd name="connsiteX178" fmla="*/ 3433415 w 6319000"/>
              <a:gd name="connsiteY178" fmla="*/ 1946215 h 6322301"/>
              <a:gd name="connsiteX179" fmla="*/ 3367449 w 6319000"/>
              <a:gd name="connsiteY179" fmla="*/ 1946215 h 6322301"/>
              <a:gd name="connsiteX180" fmla="*/ 5091459 w 6319000"/>
              <a:gd name="connsiteY180" fmla="*/ 3670225 h 6322301"/>
              <a:gd name="connsiteX181" fmla="*/ 5091459 w 6319000"/>
              <a:gd name="connsiteY181" fmla="*/ 3604259 h 6322301"/>
              <a:gd name="connsiteX182" fmla="*/ 5157426 w 6319000"/>
              <a:gd name="connsiteY182" fmla="*/ 3604259 h 6322301"/>
              <a:gd name="connsiteX183" fmla="*/ 5157426 w 6319000"/>
              <a:gd name="connsiteY183" fmla="*/ 3670225 h 6322301"/>
              <a:gd name="connsiteX184" fmla="*/ 5091459 w 6319000"/>
              <a:gd name="connsiteY184" fmla="*/ 3670225 h 6322301"/>
              <a:gd name="connsiteX185" fmla="*/ 3222994 w 6319000"/>
              <a:gd name="connsiteY185" fmla="*/ 1801801 h 6322301"/>
              <a:gd name="connsiteX186" fmla="*/ 3222994 w 6319000"/>
              <a:gd name="connsiteY186" fmla="*/ 1735835 h 6322301"/>
              <a:gd name="connsiteX187" fmla="*/ 3288961 w 6319000"/>
              <a:gd name="connsiteY187" fmla="*/ 1735835 h 6322301"/>
              <a:gd name="connsiteX188" fmla="*/ 3288961 w 6319000"/>
              <a:gd name="connsiteY188" fmla="*/ 1801801 h 6322301"/>
              <a:gd name="connsiteX189" fmla="*/ 3222994 w 6319000"/>
              <a:gd name="connsiteY189" fmla="*/ 1801801 h 6322301"/>
              <a:gd name="connsiteX190" fmla="*/ 4947005 w 6319000"/>
              <a:gd name="connsiteY190" fmla="*/ 3525811 h 6322301"/>
              <a:gd name="connsiteX191" fmla="*/ 4947005 w 6319000"/>
              <a:gd name="connsiteY191" fmla="*/ 3459845 h 6322301"/>
              <a:gd name="connsiteX192" fmla="*/ 5012971 w 6319000"/>
              <a:gd name="connsiteY192" fmla="*/ 3459845 h 6322301"/>
              <a:gd name="connsiteX193" fmla="*/ 5012971 w 6319000"/>
              <a:gd name="connsiteY193" fmla="*/ 3525811 h 6322301"/>
              <a:gd name="connsiteX194" fmla="*/ 4947005 w 6319000"/>
              <a:gd name="connsiteY194" fmla="*/ 3525811 h 6322301"/>
              <a:gd name="connsiteX195" fmla="*/ 2215510 w 6319000"/>
              <a:gd name="connsiteY195" fmla="*/ 796065 h 6322301"/>
              <a:gd name="connsiteX196" fmla="*/ 2215510 w 6319000"/>
              <a:gd name="connsiteY196" fmla="*/ 730098 h 6322301"/>
              <a:gd name="connsiteX197" fmla="*/ 2281476 w 6319000"/>
              <a:gd name="connsiteY197" fmla="*/ 730098 h 6322301"/>
              <a:gd name="connsiteX198" fmla="*/ 2281476 w 6319000"/>
              <a:gd name="connsiteY198" fmla="*/ 796064 h 6322301"/>
              <a:gd name="connsiteX199" fmla="*/ 2215510 w 6319000"/>
              <a:gd name="connsiteY199" fmla="*/ 796065 h 6322301"/>
              <a:gd name="connsiteX200" fmla="*/ 3946887 w 6319000"/>
              <a:gd name="connsiteY200" fmla="*/ 2527442 h 6322301"/>
              <a:gd name="connsiteX201" fmla="*/ 3946888 w 6319000"/>
              <a:gd name="connsiteY201" fmla="*/ 2461476 h 6322301"/>
              <a:gd name="connsiteX202" fmla="*/ 4012853 w 6319000"/>
              <a:gd name="connsiteY202" fmla="*/ 2461475 h 6322301"/>
              <a:gd name="connsiteX203" fmla="*/ 4012853 w 6319000"/>
              <a:gd name="connsiteY203" fmla="*/ 2527442 h 6322301"/>
              <a:gd name="connsiteX204" fmla="*/ 3946887 w 6319000"/>
              <a:gd name="connsiteY204" fmla="*/ 2527442 h 6322301"/>
              <a:gd name="connsiteX205" fmla="*/ 1924890 w 6319000"/>
              <a:gd name="connsiteY205" fmla="*/ 505450 h 6322301"/>
              <a:gd name="connsiteX206" fmla="*/ 1924890 w 6319000"/>
              <a:gd name="connsiteY206" fmla="*/ 439484 h 6322301"/>
              <a:gd name="connsiteX207" fmla="*/ 1990856 w 6319000"/>
              <a:gd name="connsiteY207" fmla="*/ 439484 h 6322301"/>
              <a:gd name="connsiteX208" fmla="*/ 1990856 w 6319000"/>
              <a:gd name="connsiteY208" fmla="*/ 505450 h 6322301"/>
              <a:gd name="connsiteX209" fmla="*/ 1924890 w 6319000"/>
              <a:gd name="connsiteY209" fmla="*/ 505450 h 6322301"/>
              <a:gd name="connsiteX210" fmla="*/ 3656268 w 6319000"/>
              <a:gd name="connsiteY210" fmla="*/ 2236829 h 6322301"/>
              <a:gd name="connsiteX211" fmla="*/ 3656268 w 6319000"/>
              <a:gd name="connsiteY211" fmla="*/ 2170862 h 6322301"/>
              <a:gd name="connsiteX212" fmla="*/ 3722235 w 6319000"/>
              <a:gd name="connsiteY212" fmla="*/ 2170862 h 6322301"/>
              <a:gd name="connsiteX213" fmla="*/ 3722235 w 6319000"/>
              <a:gd name="connsiteY213" fmla="*/ 2236829 h 6322301"/>
              <a:gd name="connsiteX214" fmla="*/ 3656268 w 6319000"/>
              <a:gd name="connsiteY214" fmla="*/ 2236829 h 6322301"/>
              <a:gd name="connsiteX215" fmla="*/ 5380278 w 6319000"/>
              <a:gd name="connsiteY215" fmla="*/ 3960838 h 6322301"/>
              <a:gd name="connsiteX216" fmla="*/ 5380278 w 6319000"/>
              <a:gd name="connsiteY216" fmla="*/ 3894872 h 6322301"/>
              <a:gd name="connsiteX217" fmla="*/ 5446244 w 6319000"/>
              <a:gd name="connsiteY217" fmla="*/ 3894872 h 6322301"/>
              <a:gd name="connsiteX218" fmla="*/ 5446245 w 6319000"/>
              <a:gd name="connsiteY218" fmla="*/ 3960839 h 6322301"/>
              <a:gd name="connsiteX219" fmla="*/ 5380278 w 6319000"/>
              <a:gd name="connsiteY219" fmla="*/ 3960838 h 6322301"/>
              <a:gd name="connsiteX220" fmla="*/ 1780454 w 6319000"/>
              <a:gd name="connsiteY220" fmla="*/ 361034 h 6322301"/>
              <a:gd name="connsiteX221" fmla="*/ 1780454 w 6319000"/>
              <a:gd name="connsiteY221" fmla="*/ 295068 h 6322301"/>
              <a:gd name="connsiteX222" fmla="*/ 1846420 w 6319000"/>
              <a:gd name="connsiteY222" fmla="*/ 295068 h 6322301"/>
              <a:gd name="connsiteX223" fmla="*/ 1846420 w 6319000"/>
              <a:gd name="connsiteY223" fmla="*/ 361034 h 6322301"/>
              <a:gd name="connsiteX224" fmla="*/ 1780454 w 6319000"/>
              <a:gd name="connsiteY224" fmla="*/ 361034 h 6322301"/>
              <a:gd name="connsiteX225" fmla="*/ 3511832 w 6319000"/>
              <a:gd name="connsiteY225" fmla="*/ 2092413 h 6322301"/>
              <a:gd name="connsiteX226" fmla="*/ 3511832 w 6319000"/>
              <a:gd name="connsiteY226" fmla="*/ 2026446 h 6322301"/>
              <a:gd name="connsiteX227" fmla="*/ 3577799 w 6319000"/>
              <a:gd name="connsiteY227" fmla="*/ 2026446 h 6322301"/>
              <a:gd name="connsiteX228" fmla="*/ 3577799 w 6319000"/>
              <a:gd name="connsiteY228" fmla="*/ 2092413 h 6322301"/>
              <a:gd name="connsiteX229" fmla="*/ 3511832 w 6319000"/>
              <a:gd name="connsiteY229" fmla="*/ 2092413 h 6322301"/>
              <a:gd name="connsiteX230" fmla="*/ 5235842 w 6319000"/>
              <a:gd name="connsiteY230" fmla="*/ 3816422 h 6322301"/>
              <a:gd name="connsiteX231" fmla="*/ 5235842 w 6319000"/>
              <a:gd name="connsiteY231" fmla="*/ 3750456 h 6322301"/>
              <a:gd name="connsiteX232" fmla="*/ 5301809 w 6319000"/>
              <a:gd name="connsiteY232" fmla="*/ 3750456 h 6322301"/>
              <a:gd name="connsiteX233" fmla="*/ 5301809 w 6319000"/>
              <a:gd name="connsiteY233" fmla="*/ 3816422 h 6322301"/>
              <a:gd name="connsiteX234" fmla="*/ 5235842 w 6319000"/>
              <a:gd name="connsiteY234" fmla="*/ 3816422 h 6322301"/>
              <a:gd name="connsiteX235" fmla="*/ 2504354 w 6319000"/>
              <a:gd name="connsiteY235" fmla="*/ 1086671 h 6322301"/>
              <a:gd name="connsiteX236" fmla="*/ 2504354 w 6319000"/>
              <a:gd name="connsiteY236" fmla="*/ 1020704 h 6322301"/>
              <a:gd name="connsiteX237" fmla="*/ 2570320 w 6319000"/>
              <a:gd name="connsiteY237" fmla="*/ 1020704 h 6322301"/>
              <a:gd name="connsiteX238" fmla="*/ 2570320 w 6319000"/>
              <a:gd name="connsiteY238" fmla="*/ 1086670 h 6322301"/>
              <a:gd name="connsiteX239" fmla="*/ 2504354 w 6319000"/>
              <a:gd name="connsiteY239" fmla="*/ 1086671 h 6322301"/>
              <a:gd name="connsiteX240" fmla="*/ 4235724 w 6319000"/>
              <a:gd name="connsiteY240" fmla="*/ 2818040 h 6322301"/>
              <a:gd name="connsiteX241" fmla="*/ 4235725 w 6319000"/>
              <a:gd name="connsiteY241" fmla="*/ 2752075 h 6322301"/>
              <a:gd name="connsiteX242" fmla="*/ 4301690 w 6319000"/>
              <a:gd name="connsiteY242" fmla="*/ 2752074 h 6322301"/>
              <a:gd name="connsiteX243" fmla="*/ 4301690 w 6319000"/>
              <a:gd name="connsiteY243" fmla="*/ 2818040 h 6322301"/>
              <a:gd name="connsiteX244" fmla="*/ 4235724 w 6319000"/>
              <a:gd name="connsiteY244" fmla="*/ 2818040 h 6322301"/>
              <a:gd name="connsiteX245" fmla="*/ 2359931 w 6319000"/>
              <a:gd name="connsiteY245" fmla="*/ 942257 h 6322301"/>
              <a:gd name="connsiteX246" fmla="*/ 2359931 w 6319000"/>
              <a:gd name="connsiteY246" fmla="*/ 876290 h 6322301"/>
              <a:gd name="connsiteX247" fmla="*/ 2425898 w 6319000"/>
              <a:gd name="connsiteY247" fmla="*/ 876290 h 6322301"/>
              <a:gd name="connsiteX248" fmla="*/ 2425898 w 6319000"/>
              <a:gd name="connsiteY248" fmla="*/ 942257 h 6322301"/>
              <a:gd name="connsiteX249" fmla="*/ 2359931 w 6319000"/>
              <a:gd name="connsiteY249" fmla="*/ 942257 h 6322301"/>
              <a:gd name="connsiteX250" fmla="*/ 4091305 w 6319000"/>
              <a:gd name="connsiteY250" fmla="*/ 2673631 h 6322301"/>
              <a:gd name="connsiteX251" fmla="*/ 4091306 w 6319000"/>
              <a:gd name="connsiteY251" fmla="*/ 2607665 h 6322301"/>
              <a:gd name="connsiteX252" fmla="*/ 4157272 w 6319000"/>
              <a:gd name="connsiteY252" fmla="*/ 2607664 h 6322301"/>
              <a:gd name="connsiteX253" fmla="*/ 4157271 w 6319000"/>
              <a:gd name="connsiteY253" fmla="*/ 2673630 h 6322301"/>
              <a:gd name="connsiteX254" fmla="*/ 4091305 w 6319000"/>
              <a:gd name="connsiteY254" fmla="*/ 2673631 h 6322301"/>
              <a:gd name="connsiteX255" fmla="*/ 2069308 w 6319000"/>
              <a:gd name="connsiteY255" fmla="*/ 651648 h 6322301"/>
              <a:gd name="connsiteX256" fmla="*/ 2069308 w 6319000"/>
              <a:gd name="connsiteY256" fmla="*/ 585681 h 6322301"/>
              <a:gd name="connsiteX257" fmla="*/ 2135275 w 6319000"/>
              <a:gd name="connsiteY257" fmla="*/ 585682 h 6322301"/>
              <a:gd name="connsiteX258" fmla="*/ 2135275 w 6319000"/>
              <a:gd name="connsiteY258" fmla="*/ 651648 h 6322301"/>
              <a:gd name="connsiteX259" fmla="*/ 2069308 w 6319000"/>
              <a:gd name="connsiteY259" fmla="*/ 651648 h 6322301"/>
              <a:gd name="connsiteX260" fmla="*/ 3800687 w 6319000"/>
              <a:gd name="connsiteY260" fmla="*/ 2383026 h 6322301"/>
              <a:gd name="connsiteX261" fmla="*/ 3800687 w 6319000"/>
              <a:gd name="connsiteY261" fmla="*/ 2317060 h 6322301"/>
              <a:gd name="connsiteX262" fmla="*/ 3866653 w 6319000"/>
              <a:gd name="connsiteY262" fmla="*/ 2317060 h 6322301"/>
              <a:gd name="connsiteX263" fmla="*/ 3866653 w 6319000"/>
              <a:gd name="connsiteY263" fmla="*/ 2383026 h 6322301"/>
              <a:gd name="connsiteX264" fmla="*/ 3800687 w 6319000"/>
              <a:gd name="connsiteY264" fmla="*/ 2383026 h 6322301"/>
              <a:gd name="connsiteX265" fmla="*/ 2648771 w 6319000"/>
              <a:gd name="connsiteY265" fmla="*/ 1232867 h 6322301"/>
              <a:gd name="connsiteX266" fmla="*/ 2648771 w 6319000"/>
              <a:gd name="connsiteY266" fmla="*/ 1166901 h 6322301"/>
              <a:gd name="connsiteX267" fmla="*/ 2714739 w 6319000"/>
              <a:gd name="connsiteY267" fmla="*/ 1166901 h 6322301"/>
              <a:gd name="connsiteX268" fmla="*/ 2714739 w 6319000"/>
              <a:gd name="connsiteY268" fmla="*/ 1232867 h 6322301"/>
              <a:gd name="connsiteX269" fmla="*/ 2648771 w 6319000"/>
              <a:gd name="connsiteY269" fmla="*/ 1232867 h 6322301"/>
              <a:gd name="connsiteX270" fmla="*/ 4380138 w 6319000"/>
              <a:gd name="connsiteY270" fmla="*/ 2964234 h 6322301"/>
              <a:gd name="connsiteX271" fmla="*/ 4380142 w 6319000"/>
              <a:gd name="connsiteY271" fmla="*/ 2898272 h 6322301"/>
              <a:gd name="connsiteX272" fmla="*/ 4446108 w 6319000"/>
              <a:gd name="connsiteY272" fmla="*/ 2898269 h 6322301"/>
              <a:gd name="connsiteX273" fmla="*/ 4446107 w 6319000"/>
              <a:gd name="connsiteY273" fmla="*/ 2964235 h 6322301"/>
              <a:gd name="connsiteX274" fmla="*/ 4380138 w 6319000"/>
              <a:gd name="connsiteY274" fmla="*/ 2964234 h 6322301"/>
              <a:gd name="connsiteX275" fmla="*/ 2803610 w 6319000"/>
              <a:gd name="connsiteY275" fmla="*/ 1643485 h 6322301"/>
              <a:gd name="connsiteX276" fmla="*/ 2803610 w 6319000"/>
              <a:gd name="connsiteY276" fmla="*/ 1577518 h 6322301"/>
              <a:gd name="connsiteX277" fmla="*/ 2869576 w 6319000"/>
              <a:gd name="connsiteY277" fmla="*/ 1577518 h 6322301"/>
              <a:gd name="connsiteX278" fmla="*/ 2869576 w 6319000"/>
              <a:gd name="connsiteY278" fmla="*/ 1643485 h 6322301"/>
              <a:gd name="connsiteX279" fmla="*/ 2803610 w 6319000"/>
              <a:gd name="connsiteY279" fmla="*/ 1643485 h 6322301"/>
              <a:gd name="connsiteX280" fmla="*/ 2949804 w 6319000"/>
              <a:gd name="connsiteY280" fmla="*/ 1789679 h 6322301"/>
              <a:gd name="connsiteX281" fmla="*/ 2949804 w 6319000"/>
              <a:gd name="connsiteY281" fmla="*/ 1723713 h 6322301"/>
              <a:gd name="connsiteX282" fmla="*/ 3015771 w 6319000"/>
              <a:gd name="connsiteY282" fmla="*/ 1723713 h 6322301"/>
              <a:gd name="connsiteX283" fmla="*/ 3015771 w 6319000"/>
              <a:gd name="connsiteY283" fmla="*/ 1789679 h 6322301"/>
              <a:gd name="connsiteX284" fmla="*/ 2949804 w 6319000"/>
              <a:gd name="connsiteY284" fmla="*/ 1789679 h 6322301"/>
              <a:gd name="connsiteX285" fmla="*/ 4527621 w 6319000"/>
              <a:gd name="connsiteY285" fmla="*/ 3367496 h 6322301"/>
              <a:gd name="connsiteX286" fmla="*/ 4527621 w 6319000"/>
              <a:gd name="connsiteY286" fmla="*/ 3301530 h 6322301"/>
              <a:gd name="connsiteX287" fmla="*/ 4593587 w 6319000"/>
              <a:gd name="connsiteY287" fmla="*/ 3301530 h 6322301"/>
              <a:gd name="connsiteX288" fmla="*/ 4593587 w 6319000"/>
              <a:gd name="connsiteY288" fmla="*/ 3367496 h 6322301"/>
              <a:gd name="connsiteX289" fmla="*/ 4527621 w 6319000"/>
              <a:gd name="connsiteY289" fmla="*/ 3367496 h 6322301"/>
              <a:gd name="connsiteX290" fmla="*/ 4673806 w 6319000"/>
              <a:gd name="connsiteY290" fmla="*/ 3513681 h 6322301"/>
              <a:gd name="connsiteX291" fmla="*/ 4673806 w 6319000"/>
              <a:gd name="connsiteY291" fmla="*/ 3447714 h 6322301"/>
              <a:gd name="connsiteX292" fmla="*/ 4739772 w 6319000"/>
              <a:gd name="connsiteY292" fmla="*/ 3447715 h 6322301"/>
              <a:gd name="connsiteX293" fmla="*/ 4739772 w 6319000"/>
              <a:gd name="connsiteY293" fmla="*/ 3513680 h 6322301"/>
              <a:gd name="connsiteX294" fmla="*/ 4673806 w 6319000"/>
              <a:gd name="connsiteY294" fmla="*/ 3513681 h 6322301"/>
              <a:gd name="connsiteX295" fmla="*/ 2659190 w 6319000"/>
              <a:gd name="connsiteY295" fmla="*/ 1499071 h 6322301"/>
              <a:gd name="connsiteX296" fmla="*/ 2659191 w 6319000"/>
              <a:gd name="connsiteY296" fmla="*/ 1433105 h 6322301"/>
              <a:gd name="connsiteX297" fmla="*/ 2725157 w 6319000"/>
              <a:gd name="connsiteY297" fmla="*/ 1433104 h 6322301"/>
              <a:gd name="connsiteX298" fmla="*/ 2725157 w 6319000"/>
              <a:gd name="connsiteY298" fmla="*/ 1499071 h 6322301"/>
              <a:gd name="connsiteX299" fmla="*/ 2659190 w 6319000"/>
              <a:gd name="connsiteY299" fmla="*/ 1499071 h 6322301"/>
              <a:gd name="connsiteX300" fmla="*/ 1500570 w 6319000"/>
              <a:gd name="connsiteY300" fmla="*/ 350336 h 6322301"/>
              <a:gd name="connsiteX301" fmla="*/ 1500570 w 6319000"/>
              <a:gd name="connsiteY301" fmla="*/ 284370 h 6322301"/>
              <a:gd name="connsiteX302" fmla="*/ 1566537 w 6319000"/>
              <a:gd name="connsiteY302" fmla="*/ 284370 h 6322301"/>
              <a:gd name="connsiteX303" fmla="*/ 1566537 w 6319000"/>
              <a:gd name="connsiteY303" fmla="*/ 350336 h 6322301"/>
              <a:gd name="connsiteX304" fmla="*/ 1500570 w 6319000"/>
              <a:gd name="connsiteY304" fmla="*/ 350336 h 6322301"/>
              <a:gd name="connsiteX305" fmla="*/ 3231949 w 6319000"/>
              <a:gd name="connsiteY305" fmla="*/ 2081715 h 6322301"/>
              <a:gd name="connsiteX306" fmla="*/ 3231949 w 6319000"/>
              <a:gd name="connsiteY306" fmla="*/ 2015748 h 6322301"/>
              <a:gd name="connsiteX307" fmla="*/ 3297915 w 6319000"/>
              <a:gd name="connsiteY307" fmla="*/ 2015748 h 6322301"/>
              <a:gd name="connsiteX308" fmla="*/ 3297915 w 6319000"/>
              <a:gd name="connsiteY308" fmla="*/ 2081715 h 6322301"/>
              <a:gd name="connsiteX309" fmla="*/ 3231949 w 6319000"/>
              <a:gd name="connsiteY309" fmla="*/ 2081715 h 6322301"/>
              <a:gd name="connsiteX310" fmla="*/ 4955959 w 6319000"/>
              <a:gd name="connsiteY310" fmla="*/ 3805725 h 6322301"/>
              <a:gd name="connsiteX311" fmla="*/ 4955959 w 6319000"/>
              <a:gd name="connsiteY311" fmla="*/ 3739759 h 6322301"/>
              <a:gd name="connsiteX312" fmla="*/ 5021926 w 6319000"/>
              <a:gd name="connsiteY312" fmla="*/ 3739759 h 6322301"/>
              <a:gd name="connsiteX313" fmla="*/ 5021926 w 6319000"/>
              <a:gd name="connsiteY313" fmla="*/ 3805725 h 6322301"/>
              <a:gd name="connsiteX314" fmla="*/ 4955959 w 6319000"/>
              <a:gd name="connsiteY314" fmla="*/ 3805725 h 6322301"/>
              <a:gd name="connsiteX315" fmla="*/ 3087493 w 6319000"/>
              <a:gd name="connsiteY315" fmla="*/ 1937296 h 6322301"/>
              <a:gd name="connsiteX316" fmla="*/ 3087493 w 6319000"/>
              <a:gd name="connsiteY316" fmla="*/ 1871330 h 6322301"/>
              <a:gd name="connsiteX317" fmla="*/ 3153460 w 6319000"/>
              <a:gd name="connsiteY317" fmla="*/ 1871330 h 6322301"/>
              <a:gd name="connsiteX318" fmla="*/ 3153460 w 6319000"/>
              <a:gd name="connsiteY318" fmla="*/ 1937296 h 6322301"/>
              <a:gd name="connsiteX319" fmla="*/ 3087493 w 6319000"/>
              <a:gd name="connsiteY319" fmla="*/ 1937296 h 6322301"/>
              <a:gd name="connsiteX320" fmla="*/ 4811504 w 6319000"/>
              <a:gd name="connsiteY320" fmla="*/ 3661306 h 6322301"/>
              <a:gd name="connsiteX321" fmla="*/ 4811504 w 6319000"/>
              <a:gd name="connsiteY321" fmla="*/ 3595340 h 6322301"/>
              <a:gd name="connsiteX322" fmla="*/ 4877470 w 6319000"/>
              <a:gd name="connsiteY322" fmla="*/ 3595340 h 6322301"/>
              <a:gd name="connsiteX323" fmla="*/ 4877470 w 6319000"/>
              <a:gd name="connsiteY323" fmla="*/ 3661307 h 6322301"/>
              <a:gd name="connsiteX324" fmla="*/ 4811504 w 6319000"/>
              <a:gd name="connsiteY324" fmla="*/ 3661306 h 6322301"/>
              <a:gd name="connsiteX325" fmla="*/ 1789392 w 6319000"/>
              <a:gd name="connsiteY325" fmla="*/ 640951 h 6322301"/>
              <a:gd name="connsiteX326" fmla="*/ 1789392 w 6319000"/>
              <a:gd name="connsiteY326" fmla="*/ 574984 h 6322301"/>
              <a:gd name="connsiteX327" fmla="*/ 1855358 w 6319000"/>
              <a:gd name="connsiteY327" fmla="*/ 574984 h 6322301"/>
              <a:gd name="connsiteX328" fmla="*/ 1855358 w 6319000"/>
              <a:gd name="connsiteY328" fmla="*/ 640951 h 6322301"/>
              <a:gd name="connsiteX329" fmla="*/ 1789392 w 6319000"/>
              <a:gd name="connsiteY329" fmla="*/ 640951 h 6322301"/>
              <a:gd name="connsiteX330" fmla="*/ 3520770 w 6319000"/>
              <a:gd name="connsiteY330" fmla="*/ 2372329 h 6322301"/>
              <a:gd name="connsiteX331" fmla="*/ 3520770 w 6319000"/>
              <a:gd name="connsiteY331" fmla="*/ 2306363 h 6322301"/>
              <a:gd name="connsiteX332" fmla="*/ 3586737 w 6319000"/>
              <a:gd name="connsiteY332" fmla="*/ 2306363 h 6322301"/>
              <a:gd name="connsiteX333" fmla="*/ 3586737 w 6319000"/>
              <a:gd name="connsiteY333" fmla="*/ 2372329 h 6322301"/>
              <a:gd name="connsiteX334" fmla="*/ 3520770 w 6319000"/>
              <a:gd name="connsiteY334" fmla="*/ 2372329 h 6322301"/>
              <a:gd name="connsiteX335" fmla="*/ 1644955 w 6319000"/>
              <a:gd name="connsiteY335" fmla="*/ 496533 h 6322301"/>
              <a:gd name="connsiteX336" fmla="*/ 1644954 w 6319000"/>
              <a:gd name="connsiteY336" fmla="*/ 430567 h 6322301"/>
              <a:gd name="connsiteX337" fmla="*/ 1710923 w 6319000"/>
              <a:gd name="connsiteY337" fmla="*/ 430567 h 6322301"/>
              <a:gd name="connsiteX338" fmla="*/ 1710923 w 6319000"/>
              <a:gd name="connsiteY338" fmla="*/ 496533 h 6322301"/>
              <a:gd name="connsiteX339" fmla="*/ 1644955 w 6319000"/>
              <a:gd name="connsiteY339" fmla="*/ 496533 h 6322301"/>
              <a:gd name="connsiteX340" fmla="*/ 3376333 w 6319000"/>
              <a:gd name="connsiteY340" fmla="*/ 2227912 h 6322301"/>
              <a:gd name="connsiteX341" fmla="*/ 3376333 w 6319000"/>
              <a:gd name="connsiteY341" fmla="*/ 2161946 h 6322301"/>
              <a:gd name="connsiteX342" fmla="*/ 3442301 w 6319000"/>
              <a:gd name="connsiteY342" fmla="*/ 2161946 h 6322301"/>
              <a:gd name="connsiteX343" fmla="*/ 3442301 w 6319000"/>
              <a:gd name="connsiteY343" fmla="*/ 2227912 h 6322301"/>
              <a:gd name="connsiteX344" fmla="*/ 3376333 w 6319000"/>
              <a:gd name="connsiteY344" fmla="*/ 2227912 h 6322301"/>
              <a:gd name="connsiteX345" fmla="*/ 5100343 w 6319000"/>
              <a:gd name="connsiteY345" fmla="*/ 3951922 h 6322301"/>
              <a:gd name="connsiteX346" fmla="*/ 5100343 w 6319000"/>
              <a:gd name="connsiteY346" fmla="*/ 3885956 h 6322301"/>
              <a:gd name="connsiteX347" fmla="*/ 5166311 w 6319000"/>
              <a:gd name="connsiteY347" fmla="*/ 3885956 h 6322301"/>
              <a:gd name="connsiteX348" fmla="*/ 5166311 w 6319000"/>
              <a:gd name="connsiteY348" fmla="*/ 3951922 h 6322301"/>
              <a:gd name="connsiteX349" fmla="*/ 5100343 w 6319000"/>
              <a:gd name="connsiteY349" fmla="*/ 3951922 h 6322301"/>
              <a:gd name="connsiteX350" fmla="*/ 2078227 w 6319000"/>
              <a:gd name="connsiteY350" fmla="*/ 931562 h 6322301"/>
              <a:gd name="connsiteX351" fmla="*/ 2078227 w 6319000"/>
              <a:gd name="connsiteY351" fmla="*/ 865596 h 6322301"/>
              <a:gd name="connsiteX352" fmla="*/ 2144194 w 6319000"/>
              <a:gd name="connsiteY352" fmla="*/ 865596 h 6322301"/>
              <a:gd name="connsiteX353" fmla="*/ 2144193 w 6319000"/>
              <a:gd name="connsiteY353" fmla="*/ 931562 h 6322301"/>
              <a:gd name="connsiteX354" fmla="*/ 2078227 w 6319000"/>
              <a:gd name="connsiteY354" fmla="*/ 931562 h 6322301"/>
              <a:gd name="connsiteX355" fmla="*/ 1933808 w 6319000"/>
              <a:gd name="connsiteY355" fmla="*/ 787147 h 6322301"/>
              <a:gd name="connsiteX356" fmla="*/ 1933808 w 6319000"/>
              <a:gd name="connsiteY356" fmla="*/ 721181 h 6322301"/>
              <a:gd name="connsiteX357" fmla="*/ 1999774 w 6319000"/>
              <a:gd name="connsiteY357" fmla="*/ 721181 h 6322301"/>
              <a:gd name="connsiteX358" fmla="*/ 1999774 w 6319000"/>
              <a:gd name="connsiteY358" fmla="*/ 787147 h 6322301"/>
              <a:gd name="connsiteX359" fmla="*/ 1933808 w 6319000"/>
              <a:gd name="connsiteY359" fmla="*/ 787147 h 6322301"/>
              <a:gd name="connsiteX360" fmla="*/ 2513271 w 6319000"/>
              <a:gd name="connsiteY360" fmla="*/ 1368367 h 6322301"/>
              <a:gd name="connsiteX361" fmla="*/ 2513271 w 6319000"/>
              <a:gd name="connsiteY361" fmla="*/ 1302401 h 6322301"/>
              <a:gd name="connsiteX362" fmla="*/ 2579237 w 6319000"/>
              <a:gd name="connsiteY362" fmla="*/ 1302401 h 6322301"/>
              <a:gd name="connsiteX363" fmla="*/ 2579237 w 6319000"/>
              <a:gd name="connsiteY363" fmla="*/ 1368367 h 6322301"/>
              <a:gd name="connsiteX364" fmla="*/ 2513271 w 6319000"/>
              <a:gd name="connsiteY364" fmla="*/ 1368367 h 6322301"/>
              <a:gd name="connsiteX365" fmla="*/ 2367070 w 6319000"/>
              <a:gd name="connsiteY365" fmla="*/ 1222171 h 6322301"/>
              <a:gd name="connsiteX366" fmla="*/ 2367070 w 6319000"/>
              <a:gd name="connsiteY366" fmla="*/ 1156205 h 6322301"/>
              <a:gd name="connsiteX367" fmla="*/ 2433036 w 6319000"/>
              <a:gd name="connsiteY367" fmla="*/ 1156205 h 6322301"/>
              <a:gd name="connsiteX368" fmla="*/ 2433036 w 6319000"/>
              <a:gd name="connsiteY368" fmla="*/ 1222171 h 6322301"/>
              <a:gd name="connsiteX369" fmla="*/ 2367070 w 6319000"/>
              <a:gd name="connsiteY369" fmla="*/ 1222171 h 6322301"/>
              <a:gd name="connsiteX370" fmla="*/ 2222650 w 6319000"/>
              <a:gd name="connsiteY370" fmla="*/ 1077757 h 6322301"/>
              <a:gd name="connsiteX371" fmla="*/ 2222649 w 6319000"/>
              <a:gd name="connsiteY371" fmla="*/ 1011790 h 6322301"/>
              <a:gd name="connsiteX372" fmla="*/ 2288616 w 6319000"/>
              <a:gd name="connsiteY372" fmla="*/ 1011790 h 6322301"/>
              <a:gd name="connsiteX373" fmla="*/ 2288616 w 6319000"/>
              <a:gd name="connsiteY373" fmla="*/ 1077757 h 6322301"/>
              <a:gd name="connsiteX374" fmla="*/ 2222650 w 6319000"/>
              <a:gd name="connsiteY374" fmla="*/ 1077757 h 6322301"/>
              <a:gd name="connsiteX375" fmla="*/ 2527450 w 6319000"/>
              <a:gd name="connsiteY375" fmla="*/ 1629695 h 6322301"/>
              <a:gd name="connsiteX376" fmla="*/ 2527450 w 6319000"/>
              <a:gd name="connsiteY376" fmla="*/ 1563729 h 6322301"/>
              <a:gd name="connsiteX377" fmla="*/ 2593416 w 6319000"/>
              <a:gd name="connsiteY377" fmla="*/ 1563729 h 6322301"/>
              <a:gd name="connsiteX378" fmla="*/ 2593417 w 6319000"/>
              <a:gd name="connsiteY378" fmla="*/ 1629696 h 6322301"/>
              <a:gd name="connsiteX379" fmla="*/ 2527450 w 6319000"/>
              <a:gd name="connsiteY379" fmla="*/ 1629695 h 6322301"/>
              <a:gd name="connsiteX380" fmla="*/ 2665086 w 6319000"/>
              <a:gd name="connsiteY380" fmla="*/ 1777271 h 6322301"/>
              <a:gd name="connsiteX381" fmla="*/ 2665086 w 6319000"/>
              <a:gd name="connsiteY381" fmla="*/ 1711304 h 6322301"/>
              <a:gd name="connsiteX382" fmla="*/ 2731053 w 6319000"/>
              <a:gd name="connsiteY382" fmla="*/ 1711304 h 6322301"/>
              <a:gd name="connsiteX383" fmla="*/ 2731052 w 6319000"/>
              <a:gd name="connsiteY383" fmla="*/ 1777271 h 6322301"/>
              <a:gd name="connsiteX384" fmla="*/ 2665086 w 6319000"/>
              <a:gd name="connsiteY384" fmla="*/ 1777271 h 6322301"/>
              <a:gd name="connsiteX385" fmla="*/ 2809526 w 6319000"/>
              <a:gd name="connsiteY385" fmla="*/ 1921724 h 6322301"/>
              <a:gd name="connsiteX386" fmla="*/ 2809525 w 6319000"/>
              <a:gd name="connsiteY386" fmla="*/ 1855758 h 6322301"/>
              <a:gd name="connsiteX387" fmla="*/ 2875492 w 6319000"/>
              <a:gd name="connsiteY387" fmla="*/ 1855758 h 6322301"/>
              <a:gd name="connsiteX388" fmla="*/ 2875492 w 6319000"/>
              <a:gd name="connsiteY388" fmla="*/ 1921724 h 6322301"/>
              <a:gd name="connsiteX389" fmla="*/ 2809526 w 6319000"/>
              <a:gd name="connsiteY389" fmla="*/ 1921724 h 6322301"/>
              <a:gd name="connsiteX390" fmla="*/ 2954007 w 6319000"/>
              <a:gd name="connsiteY390" fmla="*/ 2067926 h 6322301"/>
              <a:gd name="connsiteX391" fmla="*/ 2954007 w 6319000"/>
              <a:gd name="connsiteY391" fmla="*/ 2001959 h 6322301"/>
              <a:gd name="connsiteX392" fmla="*/ 3019974 w 6319000"/>
              <a:gd name="connsiteY392" fmla="*/ 2001959 h 6322301"/>
              <a:gd name="connsiteX393" fmla="*/ 3019974 w 6319000"/>
              <a:gd name="connsiteY393" fmla="*/ 2067926 h 6322301"/>
              <a:gd name="connsiteX394" fmla="*/ 2954007 w 6319000"/>
              <a:gd name="connsiteY394" fmla="*/ 2067926 h 6322301"/>
              <a:gd name="connsiteX395" fmla="*/ 4678013 w 6319000"/>
              <a:gd name="connsiteY395" fmla="*/ 3791931 h 6322301"/>
              <a:gd name="connsiteX396" fmla="*/ 4678013 w 6319000"/>
              <a:gd name="connsiteY396" fmla="*/ 3725965 h 6322301"/>
              <a:gd name="connsiteX397" fmla="*/ 4743979 w 6319000"/>
              <a:gd name="connsiteY397" fmla="*/ 3725965 h 6322301"/>
              <a:gd name="connsiteX398" fmla="*/ 4743979 w 6319000"/>
              <a:gd name="connsiteY398" fmla="*/ 3791931 h 6322301"/>
              <a:gd name="connsiteX399" fmla="*/ 4678013 w 6319000"/>
              <a:gd name="connsiteY399" fmla="*/ 3791931 h 6322301"/>
              <a:gd name="connsiteX400" fmla="*/ 1657654 w 6319000"/>
              <a:gd name="connsiteY400" fmla="*/ 771576 h 6322301"/>
              <a:gd name="connsiteX401" fmla="*/ 1657653 w 6319000"/>
              <a:gd name="connsiteY401" fmla="*/ 705610 h 6322301"/>
              <a:gd name="connsiteX402" fmla="*/ 1723620 w 6319000"/>
              <a:gd name="connsiteY402" fmla="*/ 705610 h 6322301"/>
              <a:gd name="connsiteX403" fmla="*/ 1723620 w 6319000"/>
              <a:gd name="connsiteY403" fmla="*/ 771576 h 6322301"/>
              <a:gd name="connsiteX404" fmla="*/ 1657654 w 6319000"/>
              <a:gd name="connsiteY404" fmla="*/ 771576 h 6322301"/>
              <a:gd name="connsiteX405" fmla="*/ 3389032 w 6319000"/>
              <a:gd name="connsiteY405" fmla="*/ 2502955 h 6322301"/>
              <a:gd name="connsiteX406" fmla="*/ 3389032 w 6319000"/>
              <a:gd name="connsiteY406" fmla="*/ 2436988 h 6322301"/>
              <a:gd name="connsiteX407" fmla="*/ 3454998 w 6319000"/>
              <a:gd name="connsiteY407" fmla="*/ 2436988 h 6322301"/>
              <a:gd name="connsiteX408" fmla="*/ 3454998 w 6319000"/>
              <a:gd name="connsiteY408" fmla="*/ 2502955 h 6322301"/>
              <a:gd name="connsiteX409" fmla="*/ 3389032 w 6319000"/>
              <a:gd name="connsiteY409" fmla="*/ 2502955 h 6322301"/>
              <a:gd name="connsiteX410" fmla="*/ 1367031 w 6319000"/>
              <a:gd name="connsiteY410" fmla="*/ 480964 h 6322301"/>
              <a:gd name="connsiteX411" fmla="*/ 1367031 w 6319000"/>
              <a:gd name="connsiteY411" fmla="*/ 414997 h 6322301"/>
              <a:gd name="connsiteX412" fmla="*/ 1432998 w 6319000"/>
              <a:gd name="connsiteY412" fmla="*/ 414997 h 6322301"/>
              <a:gd name="connsiteX413" fmla="*/ 1432997 w 6319000"/>
              <a:gd name="connsiteY413" fmla="*/ 480963 h 6322301"/>
              <a:gd name="connsiteX414" fmla="*/ 1367031 w 6319000"/>
              <a:gd name="connsiteY414" fmla="*/ 480964 h 6322301"/>
              <a:gd name="connsiteX415" fmla="*/ 3098410 w 6319000"/>
              <a:gd name="connsiteY415" fmla="*/ 2212342 h 6322301"/>
              <a:gd name="connsiteX416" fmla="*/ 3098410 w 6319000"/>
              <a:gd name="connsiteY416" fmla="*/ 2146376 h 6322301"/>
              <a:gd name="connsiteX417" fmla="*/ 3164376 w 6319000"/>
              <a:gd name="connsiteY417" fmla="*/ 2146376 h 6322301"/>
              <a:gd name="connsiteX418" fmla="*/ 3164376 w 6319000"/>
              <a:gd name="connsiteY418" fmla="*/ 2212342 h 6322301"/>
              <a:gd name="connsiteX419" fmla="*/ 3098410 w 6319000"/>
              <a:gd name="connsiteY419" fmla="*/ 2212342 h 6322301"/>
              <a:gd name="connsiteX420" fmla="*/ 4822414 w 6319000"/>
              <a:gd name="connsiteY420" fmla="*/ 3936347 h 6322301"/>
              <a:gd name="connsiteX421" fmla="*/ 4822415 w 6319000"/>
              <a:gd name="connsiteY421" fmla="*/ 3870381 h 6322301"/>
              <a:gd name="connsiteX422" fmla="*/ 4888381 w 6319000"/>
              <a:gd name="connsiteY422" fmla="*/ 3870380 h 6322301"/>
              <a:gd name="connsiteX423" fmla="*/ 4888380 w 6319000"/>
              <a:gd name="connsiteY423" fmla="*/ 3936347 h 6322301"/>
              <a:gd name="connsiteX424" fmla="*/ 4822414 w 6319000"/>
              <a:gd name="connsiteY424" fmla="*/ 3936347 h 6322301"/>
              <a:gd name="connsiteX425" fmla="*/ 1513222 w 6319000"/>
              <a:gd name="connsiteY425" fmla="*/ 627162 h 6322301"/>
              <a:gd name="connsiteX426" fmla="*/ 1513222 w 6319000"/>
              <a:gd name="connsiteY426" fmla="*/ 561195 h 6322301"/>
              <a:gd name="connsiteX427" fmla="*/ 1579188 w 6319000"/>
              <a:gd name="connsiteY427" fmla="*/ 561195 h 6322301"/>
              <a:gd name="connsiteX428" fmla="*/ 1579188 w 6319000"/>
              <a:gd name="connsiteY428" fmla="*/ 627161 h 6322301"/>
              <a:gd name="connsiteX429" fmla="*/ 1513222 w 6319000"/>
              <a:gd name="connsiteY429" fmla="*/ 627162 h 6322301"/>
              <a:gd name="connsiteX430" fmla="*/ 3244601 w 6319000"/>
              <a:gd name="connsiteY430" fmla="*/ 2358540 h 6322301"/>
              <a:gd name="connsiteX431" fmla="*/ 3244601 w 6319000"/>
              <a:gd name="connsiteY431" fmla="*/ 2292574 h 6322301"/>
              <a:gd name="connsiteX432" fmla="*/ 3310567 w 6319000"/>
              <a:gd name="connsiteY432" fmla="*/ 2292574 h 6322301"/>
              <a:gd name="connsiteX433" fmla="*/ 3310567 w 6319000"/>
              <a:gd name="connsiteY433" fmla="*/ 2358540 h 6322301"/>
              <a:gd name="connsiteX434" fmla="*/ 3244601 w 6319000"/>
              <a:gd name="connsiteY434" fmla="*/ 2358540 h 6322301"/>
              <a:gd name="connsiteX435" fmla="*/ 4968604 w 6319000"/>
              <a:gd name="connsiteY435" fmla="*/ 4082544 h 6322301"/>
              <a:gd name="connsiteX436" fmla="*/ 4968604 w 6319000"/>
              <a:gd name="connsiteY436" fmla="*/ 4016577 h 6322301"/>
              <a:gd name="connsiteX437" fmla="*/ 5034570 w 6319000"/>
              <a:gd name="connsiteY437" fmla="*/ 4016577 h 6322301"/>
              <a:gd name="connsiteX438" fmla="*/ 5034570 w 6319000"/>
              <a:gd name="connsiteY438" fmla="*/ 4082544 h 6322301"/>
              <a:gd name="connsiteX439" fmla="*/ 4968604 w 6319000"/>
              <a:gd name="connsiteY439" fmla="*/ 4082544 h 6322301"/>
              <a:gd name="connsiteX440" fmla="*/ 1946493 w 6319000"/>
              <a:gd name="connsiteY440" fmla="*/ 1062189 h 6322301"/>
              <a:gd name="connsiteX441" fmla="*/ 1946493 w 6319000"/>
              <a:gd name="connsiteY441" fmla="*/ 996223 h 6322301"/>
              <a:gd name="connsiteX442" fmla="*/ 2012460 w 6319000"/>
              <a:gd name="connsiteY442" fmla="*/ 996223 h 6322301"/>
              <a:gd name="connsiteX443" fmla="*/ 2012459 w 6319000"/>
              <a:gd name="connsiteY443" fmla="*/ 1062189 h 6322301"/>
              <a:gd name="connsiteX444" fmla="*/ 1946493 w 6319000"/>
              <a:gd name="connsiteY444" fmla="*/ 1062189 h 6322301"/>
              <a:gd name="connsiteX445" fmla="*/ 1802072 w 6319000"/>
              <a:gd name="connsiteY445" fmla="*/ 917773 h 6322301"/>
              <a:gd name="connsiteX446" fmla="*/ 1802071 w 6319000"/>
              <a:gd name="connsiteY446" fmla="*/ 851807 h 6322301"/>
              <a:gd name="connsiteX447" fmla="*/ 1868038 w 6319000"/>
              <a:gd name="connsiteY447" fmla="*/ 851807 h 6322301"/>
              <a:gd name="connsiteX448" fmla="*/ 1868038 w 6319000"/>
              <a:gd name="connsiteY448" fmla="*/ 917773 h 6322301"/>
              <a:gd name="connsiteX449" fmla="*/ 1802072 w 6319000"/>
              <a:gd name="connsiteY449" fmla="*/ 917773 h 6322301"/>
              <a:gd name="connsiteX450" fmla="*/ 2235334 w 6319000"/>
              <a:gd name="connsiteY450" fmla="*/ 1352798 h 6322301"/>
              <a:gd name="connsiteX451" fmla="*/ 2235334 w 6319000"/>
              <a:gd name="connsiteY451" fmla="*/ 1286831 h 6322301"/>
              <a:gd name="connsiteX452" fmla="*/ 2301302 w 6319000"/>
              <a:gd name="connsiteY452" fmla="*/ 1286831 h 6322301"/>
              <a:gd name="connsiteX453" fmla="*/ 2301303 w 6319000"/>
              <a:gd name="connsiteY453" fmla="*/ 1352798 h 6322301"/>
              <a:gd name="connsiteX454" fmla="*/ 2235334 w 6319000"/>
              <a:gd name="connsiteY454" fmla="*/ 1352798 h 6322301"/>
              <a:gd name="connsiteX455" fmla="*/ 2090915 w 6319000"/>
              <a:gd name="connsiteY455" fmla="*/ 1208386 h 6322301"/>
              <a:gd name="connsiteX456" fmla="*/ 2090915 w 6319000"/>
              <a:gd name="connsiteY456" fmla="*/ 1142419 h 6322301"/>
              <a:gd name="connsiteX457" fmla="*/ 2156881 w 6319000"/>
              <a:gd name="connsiteY457" fmla="*/ 1142419 h 6322301"/>
              <a:gd name="connsiteX458" fmla="*/ 2156881 w 6319000"/>
              <a:gd name="connsiteY458" fmla="*/ 1208385 h 6322301"/>
              <a:gd name="connsiteX459" fmla="*/ 2090915 w 6319000"/>
              <a:gd name="connsiteY459" fmla="*/ 1208386 h 6322301"/>
              <a:gd name="connsiteX460" fmla="*/ 2379749 w 6319000"/>
              <a:gd name="connsiteY460" fmla="*/ 1498994 h 6322301"/>
              <a:gd name="connsiteX461" fmla="*/ 2379749 w 6319000"/>
              <a:gd name="connsiteY461" fmla="*/ 1433028 h 6322301"/>
              <a:gd name="connsiteX462" fmla="*/ 2445715 w 6319000"/>
              <a:gd name="connsiteY462" fmla="*/ 1433028 h 6322301"/>
              <a:gd name="connsiteX463" fmla="*/ 2445715 w 6319000"/>
              <a:gd name="connsiteY463" fmla="*/ 1498994 h 6322301"/>
              <a:gd name="connsiteX464" fmla="*/ 2379749 w 6319000"/>
              <a:gd name="connsiteY464" fmla="*/ 1498994 h 6322301"/>
              <a:gd name="connsiteX465" fmla="*/ 2536367 w 6319000"/>
              <a:gd name="connsiteY465" fmla="*/ 1909611 h 6322301"/>
              <a:gd name="connsiteX466" fmla="*/ 2536367 w 6319000"/>
              <a:gd name="connsiteY466" fmla="*/ 1843644 h 6322301"/>
              <a:gd name="connsiteX467" fmla="*/ 2602333 w 6319000"/>
              <a:gd name="connsiteY467" fmla="*/ 1843644 h 6322301"/>
              <a:gd name="connsiteX468" fmla="*/ 2602333 w 6319000"/>
              <a:gd name="connsiteY468" fmla="*/ 1909611 h 6322301"/>
              <a:gd name="connsiteX469" fmla="*/ 2536367 w 6319000"/>
              <a:gd name="connsiteY469" fmla="*/ 1909611 h 6322301"/>
              <a:gd name="connsiteX470" fmla="*/ 2391949 w 6319000"/>
              <a:gd name="connsiteY470" fmla="*/ 1765196 h 6322301"/>
              <a:gd name="connsiteX471" fmla="*/ 2391949 w 6319000"/>
              <a:gd name="connsiteY471" fmla="*/ 1699230 h 6322301"/>
              <a:gd name="connsiteX472" fmla="*/ 2457916 w 6319000"/>
              <a:gd name="connsiteY472" fmla="*/ 1699230 h 6322301"/>
              <a:gd name="connsiteX473" fmla="*/ 2457916 w 6319000"/>
              <a:gd name="connsiteY473" fmla="*/ 1765196 h 6322301"/>
              <a:gd name="connsiteX474" fmla="*/ 2391949 w 6319000"/>
              <a:gd name="connsiteY474" fmla="*/ 1765196 h 6322301"/>
              <a:gd name="connsiteX475" fmla="*/ 2674077 w 6319000"/>
              <a:gd name="connsiteY475" fmla="*/ 2057218 h 6322301"/>
              <a:gd name="connsiteX476" fmla="*/ 2674077 w 6319000"/>
              <a:gd name="connsiteY476" fmla="*/ 1991251 h 6322301"/>
              <a:gd name="connsiteX477" fmla="*/ 2740043 w 6319000"/>
              <a:gd name="connsiteY477" fmla="*/ 1991251 h 6322301"/>
              <a:gd name="connsiteX478" fmla="*/ 2740043 w 6319000"/>
              <a:gd name="connsiteY478" fmla="*/ 2057218 h 6322301"/>
              <a:gd name="connsiteX479" fmla="*/ 2674077 w 6319000"/>
              <a:gd name="connsiteY479" fmla="*/ 2057218 h 6322301"/>
              <a:gd name="connsiteX480" fmla="*/ 1231545 w 6319000"/>
              <a:gd name="connsiteY480" fmla="*/ 616462 h 6322301"/>
              <a:gd name="connsiteX481" fmla="*/ 1231545 w 6319000"/>
              <a:gd name="connsiteY481" fmla="*/ 550496 h 6322301"/>
              <a:gd name="connsiteX482" fmla="*/ 1297512 w 6319000"/>
              <a:gd name="connsiteY482" fmla="*/ 550496 h 6322301"/>
              <a:gd name="connsiteX483" fmla="*/ 1297512 w 6319000"/>
              <a:gd name="connsiteY483" fmla="*/ 616462 h 6322301"/>
              <a:gd name="connsiteX484" fmla="*/ 1231545 w 6319000"/>
              <a:gd name="connsiteY484" fmla="*/ 616462 h 6322301"/>
              <a:gd name="connsiteX485" fmla="*/ 2962924 w 6319000"/>
              <a:gd name="connsiteY485" fmla="*/ 2347841 h 6322301"/>
              <a:gd name="connsiteX486" fmla="*/ 2962924 w 6319000"/>
              <a:gd name="connsiteY486" fmla="*/ 2281874 h 6322301"/>
              <a:gd name="connsiteX487" fmla="*/ 3028890 w 6319000"/>
              <a:gd name="connsiteY487" fmla="*/ 2281874 h 6322301"/>
              <a:gd name="connsiteX488" fmla="*/ 3028890 w 6319000"/>
              <a:gd name="connsiteY488" fmla="*/ 2347841 h 6322301"/>
              <a:gd name="connsiteX489" fmla="*/ 2962924 w 6319000"/>
              <a:gd name="connsiteY489" fmla="*/ 2347841 h 6322301"/>
              <a:gd name="connsiteX490" fmla="*/ 4686929 w 6319000"/>
              <a:gd name="connsiteY490" fmla="*/ 4071845 h 6322301"/>
              <a:gd name="connsiteX491" fmla="*/ 4686929 w 6319000"/>
              <a:gd name="connsiteY491" fmla="*/ 4005879 h 6322301"/>
              <a:gd name="connsiteX492" fmla="*/ 4752895 w 6319000"/>
              <a:gd name="connsiteY492" fmla="*/ 4005879 h 6322301"/>
              <a:gd name="connsiteX493" fmla="*/ 4752895 w 6319000"/>
              <a:gd name="connsiteY493" fmla="*/ 4071845 h 6322301"/>
              <a:gd name="connsiteX494" fmla="*/ 4686929 w 6319000"/>
              <a:gd name="connsiteY494" fmla="*/ 4071845 h 6322301"/>
              <a:gd name="connsiteX495" fmla="*/ 2818469 w 6319000"/>
              <a:gd name="connsiteY495" fmla="*/ 2203427 h 6322301"/>
              <a:gd name="connsiteX496" fmla="*/ 2818469 w 6319000"/>
              <a:gd name="connsiteY496" fmla="*/ 2137461 h 6322301"/>
              <a:gd name="connsiteX497" fmla="*/ 2884435 w 6319000"/>
              <a:gd name="connsiteY497" fmla="*/ 2137461 h 6322301"/>
              <a:gd name="connsiteX498" fmla="*/ 2884435 w 6319000"/>
              <a:gd name="connsiteY498" fmla="*/ 2203427 h 6322301"/>
              <a:gd name="connsiteX499" fmla="*/ 2818469 w 6319000"/>
              <a:gd name="connsiteY499" fmla="*/ 2203427 h 6322301"/>
              <a:gd name="connsiteX500" fmla="*/ 1810985 w 6319000"/>
              <a:gd name="connsiteY500" fmla="*/ 1197691 h 6322301"/>
              <a:gd name="connsiteX501" fmla="*/ 1810985 w 6319000"/>
              <a:gd name="connsiteY501" fmla="*/ 1131724 h 6322301"/>
              <a:gd name="connsiteX502" fmla="*/ 1876951 w 6319000"/>
              <a:gd name="connsiteY502" fmla="*/ 1131724 h 6322301"/>
              <a:gd name="connsiteX503" fmla="*/ 1876951 w 6319000"/>
              <a:gd name="connsiteY503" fmla="*/ 1197690 h 6322301"/>
              <a:gd name="connsiteX504" fmla="*/ 1810985 w 6319000"/>
              <a:gd name="connsiteY504" fmla="*/ 1197691 h 6322301"/>
              <a:gd name="connsiteX505" fmla="*/ 1520365 w 6319000"/>
              <a:gd name="connsiteY505" fmla="*/ 907076 h 6322301"/>
              <a:gd name="connsiteX506" fmla="*/ 1520364 w 6319000"/>
              <a:gd name="connsiteY506" fmla="*/ 841110 h 6322301"/>
              <a:gd name="connsiteX507" fmla="*/ 1586331 w 6319000"/>
              <a:gd name="connsiteY507" fmla="*/ 841110 h 6322301"/>
              <a:gd name="connsiteX508" fmla="*/ 1586331 w 6319000"/>
              <a:gd name="connsiteY508" fmla="*/ 907076 h 6322301"/>
              <a:gd name="connsiteX509" fmla="*/ 1520365 w 6319000"/>
              <a:gd name="connsiteY509" fmla="*/ 907076 h 6322301"/>
              <a:gd name="connsiteX510" fmla="*/ 1375929 w 6319000"/>
              <a:gd name="connsiteY510" fmla="*/ 762660 h 6322301"/>
              <a:gd name="connsiteX511" fmla="*/ 1375929 w 6319000"/>
              <a:gd name="connsiteY511" fmla="*/ 696694 h 6322301"/>
              <a:gd name="connsiteX512" fmla="*/ 1441895 w 6319000"/>
              <a:gd name="connsiteY512" fmla="*/ 696694 h 6322301"/>
              <a:gd name="connsiteX513" fmla="*/ 1441895 w 6319000"/>
              <a:gd name="connsiteY513" fmla="*/ 762660 h 6322301"/>
              <a:gd name="connsiteX514" fmla="*/ 1375929 w 6319000"/>
              <a:gd name="connsiteY514" fmla="*/ 762660 h 6322301"/>
              <a:gd name="connsiteX515" fmla="*/ 3107307 w 6319000"/>
              <a:gd name="connsiteY515" fmla="*/ 2494039 h 6322301"/>
              <a:gd name="connsiteX516" fmla="*/ 3107307 w 6319000"/>
              <a:gd name="connsiteY516" fmla="*/ 2428072 h 6322301"/>
              <a:gd name="connsiteX517" fmla="*/ 3173274 w 6319000"/>
              <a:gd name="connsiteY517" fmla="*/ 2428072 h 6322301"/>
              <a:gd name="connsiteX518" fmla="*/ 3173274 w 6319000"/>
              <a:gd name="connsiteY518" fmla="*/ 2494039 h 6322301"/>
              <a:gd name="connsiteX519" fmla="*/ 3107307 w 6319000"/>
              <a:gd name="connsiteY519" fmla="*/ 2494039 h 6322301"/>
              <a:gd name="connsiteX520" fmla="*/ 4831311 w 6319000"/>
              <a:gd name="connsiteY520" fmla="*/ 4218042 h 6322301"/>
              <a:gd name="connsiteX521" fmla="*/ 4831311 w 6319000"/>
              <a:gd name="connsiteY521" fmla="*/ 4152076 h 6322301"/>
              <a:gd name="connsiteX522" fmla="*/ 4897277 w 6319000"/>
              <a:gd name="connsiteY522" fmla="*/ 4152076 h 6322301"/>
              <a:gd name="connsiteX523" fmla="*/ 4897277 w 6319000"/>
              <a:gd name="connsiteY523" fmla="*/ 4218042 h 6322301"/>
              <a:gd name="connsiteX524" fmla="*/ 4831311 w 6319000"/>
              <a:gd name="connsiteY524" fmla="*/ 4218042 h 6322301"/>
              <a:gd name="connsiteX525" fmla="*/ 2099829 w 6319000"/>
              <a:gd name="connsiteY525" fmla="*/ 1488297 h 6322301"/>
              <a:gd name="connsiteX526" fmla="*/ 2099828 w 6319000"/>
              <a:gd name="connsiteY526" fmla="*/ 1422330 h 6322301"/>
              <a:gd name="connsiteX527" fmla="*/ 2165795 w 6319000"/>
              <a:gd name="connsiteY527" fmla="*/ 1422330 h 6322301"/>
              <a:gd name="connsiteX528" fmla="*/ 2165795 w 6319000"/>
              <a:gd name="connsiteY528" fmla="*/ 1488296 h 6322301"/>
              <a:gd name="connsiteX529" fmla="*/ 2099829 w 6319000"/>
              <a:gd name="connsiteY529" fmla="*/ 1488297 h 6322301"/>
              <a:gd name="connsiteX530" fmla="*/ 1955406 w 6319000"/>
              <a:gd name="connsiteY530" fmla="*/ 1343883 h 6322301"/>
              <a:gd name="connsiteX531" fmla="*/ 1955406 w 6319000"/>
              <a:gd name="connsiteY531" fmla="*/ 1277916 h 6322301"/>
              <a:gd name="connsiteX532" fmla="*/ 2021373 w 6319000"/>
              <a:gd name="connsiteY532" fmla="*/ 1277916 h 6322301"/>
              <a:gd name="connsiteX533" fmla="*/ 2021372 w 6319000"/>
              <a:gd name="connsiteY533" fmla="*/ 1343883 h 6322301"/>
              <a:gd name="connsiteX534" fmla="*/ 1955406 w 6319000"/>
              <a:gd name="connsiteY534" fmla="*/ 1343883 h 6322301"/>
              <a:gd name="connsiteX535" fmla="*/ 1664783 w 6319000"/>
              <a:gd name="connsiteY535" fmla="*/ 1053274 h 6322301"/>
              <a:gd name="connsiteX536" fmla="*/ 1664783 w 6319000"/>
              <a:gd name="connsiteY536" fmla="*/ 987307 h 6322301"/>
              <a:gd name="connsiteX537" fmla="*/ 1730750 w 6319000"/>
              <a:gd name="connsiteY537" fmla="*/ 987308 h 6322301"/>
              <a:gd name="connsiteX538" fmla="*/ 1730749 w 6319000"/>
              <a:gd name="connsiteY538" fmla="*/ 1053274 h 6322301"/>
              <a:gd name="connsiteX539" fmla="*/ 1664783 w 6319000"/>
              <a:gd name="connsiteY539" fmla="*/ 1053274 h 6322301"/>
              <a:gd name="connsiteX540" fmla="*/ 2244246 w 6319000"/>
              <a:gd name="connsiteY540" fmla="*/ 1634493 h 6322301"/>
              <a:gd name="connsiteX541" fmla="*/ 2244246 w 6319000"/>
              <a:gd name="connsiteY541" fmla="*/ 1568527 h 6322301"/>
              <a:gd name="connsiteX542" fmla="*/ 2310214 w 6319000"/>
              <a:gd name="connsiteY542" fmla="*/ 1568527 h 6322301"/>
              <a:gd name="connsiteX543" fmla="*/ 2310214 w 6319000"/>
              <a:gd name="connsiteY543" fmla="*/ 1634493 h 6322301"/>
              <a:gd name="connsiteX544" fmla="*/ 2244246 w 6319000"/>
              <a:gd name="connsiteY544" fmla="*/ 1634493 h 6322301"/>
              <a:gd name="connsiteX545" fmla="*/ 5699628 w 6319000"/>
              <a:gd name="connsiteY545" fmla="*/ 5089875 h 6322301"/>
              <a:gd name="connsiteX546" fmla="*/ 5699628 w 6319000"/>
              <a:gd name="connsiteY546" fmla="*/ 5023909 h 6322301"/>
              <a:gd name="connsiteX547" fmla="*/ 5765596 w 6319000"/>
              <a:gd name="connsiteY547" fmla="*/ 5023909 h 6322301"/>
              <a:gd name="connsiteX548" fmla="*/ 5765596 w 6319000"/>
              <a:gd name="connsiteY548" fmla="*/ 5089875 h 6322301"/>
              <a:gd name="connsiteX549" fmla="*/ 5699628 w 6319000"/>
              <a:gd name="connsiteY549" fmla="*/ 5089875 h 6322301"/>
              <a:gd name="connsiteX550" fmla="*/ 2399085 w 6319000"/>
              <a:gd name="connsiteY550" fmla="*/ 2045111 h 6322301"/>
              <a:gd name="connsiteX551" fmla="*/ 2399085 w 6319000"/>
              <a:gd name="connsiteY551" fmla="*/ 1979145 h 6322301"/>
              <a:gd name="connsiteX552" fmla="*/ 2465051 w 6319000"/>
              <a:gd name="connsiteY552" fmla="*/ 1979144 h 6322301"/>
              <a:gd name="connsiteX553" fmla="*/ 2465051 w 6319000"/>
              <a:gd name="connsiteY553" fmla="*/ 2045111 h 6322301"/>
              <a:gd name="connsiteX554" fmla="*/ 2399085 w 6319000"/>
              <a:gd name="connsiteY554" fmla="*/ 2045111 h 6322301"/>
              <a:gd name="connsiteX555" fmla="*/ 2545279 w 6319000"/>
              <a:gd name="connsiteY555" fmla="*/ 2191305 h 6322301"/>
              <a:gd name="connsiteX556" fmla="*/ 2545279 w 6319000"/>
              <a:gd name="connsiteY556" fmla="*/ 2125339 h 6322301"/>
              <a:gd name="connsiteX557" fmla="*/ 2611245 w 6319000"/>
              <a:gd name="connsiteY557" fmla="*/ 2125339 h 6322301"/>
              <a:gd name="connsiteX558" fmla="*/ 2611246 w 6319000"/>
              <a:gd name="connsiteY558" fmla="*/ 2191305 h 6322301"/>
              <a:gd name="connsiteX559" fmla="*/ 2545279 w 6319000"/>
              <a:gd name="connsiteY559" fmla="*/ 2191305 h 6322301"/>
              <a:gd name="connsiteX560" fmla="*/ 2254665 w 6319000"/>
              <a:gd name="connsiteY560" fmla="*/ 1900697 h 6322301"/>
              <a:gd name="connsiteX561" fmla="*/ 2254665 w 6319000"/>
              <a:gd name="connsiteY561" fmla="*/ 1834731 h 6322301"/>
              <a:gd name="connsiteX562" fmla="*/ 2320632 w 6319000"/>
              <a:gd name="connsiteY562" fmla="*/ 1834731 h 6322301"/>
              <a:gd name="connsiteX563" fmla="*/ 2320632 w 6319000"/>
              <a:gd name="connsiteY563" fmla="*/ 1900697 h 6322301"/>
              <a:gd name="connsiteX564" fmla="*/ 2254665 w 6319000"/>
              <a:gd name="connsiteY564" fmla="*/ 1900697 h 6322301"/>
              <a:gd name="connsiteX565" fmla="*/ 1096045 w 6319000"/>
              <a:gd name="connsiteY565" fmla="*/ 751962 h 6322301"/>
              <a:gd name="connsiteX566" fmla="*/ 1096045 w 6319000"/>
              <a:gd name="connsiteY566" fmla="*/ 685996 h 6322301"/>
              <a:gd name="connsiteX567" fmla="*/ 1162012 w 6319000"/>
              <a:gd name="connsiteY567" fmla="*/ 685996 h 6322301"/>
              <a:gd name="connsiteX568" fmla="*/ 1162011 w 6319000"/>
              <a:gd name="connsiteY568" fmla="*/ 751962 h 6322301"/>
              <a:gd name="connsiteX569" fmla="*/ 1096045 w 6319000"/>
              <a:gd name="connsiteY569" fmla="*/ 751962 h 6322301"/>
              <a:gd name="connsiteX570" fmla="*/ 2827424 w 6319000"/>
              <a:gd name="connsiteY570" fmla="*/ 2483341 h 6322301"/>
              <a:gd name="connsiteX571" fmla="*/ 2827424 w 6319000"/>
              <a:gd name="connsiteY571" fmla="*/ 2417374 h 6322301"/>
              <a:gd name="connsiteX572" fmla="*/ 2893390 w 6319000"/>
              <a:gd name="connsiteY572" fmla="*/ 2417374 h 6322301"/>
              <a:gd name="connsiteX573" fmla="*/ 2893390 w 6319000"/>
              <a:gd name="connsiteY573" fmla="*/ 2483341 h 6322301"/>
              <a:gd name="connsiteX574" fmla="*/ 2827424 w 6319000"/>
              <a:gd name="connsiteY574" fmla="*/ 2483341 h 6322301"/>
              <a:gd name="connsiteX575" fmla="*/ 2682968 w 6319000"/>
              <a:gd name="connsiteY575" fmla="*/ 2338922 h 6322301"/>
              <a:gd name="connsiteX576" fmla="*/ 2682968 w 6319000"/>
              <a:gd name="connsiteY576" fmla="*/ 2272956 h 6322301"/>
              <a:gd name="connsiteX577" fmla="*/ 2748935 w 6319000"/>
              <a:gd name="connsiteY577" fmla="*/ 2272956 h 6322301"/>
              <a:gd name="connsiteX578" fmla="*/ 2748935 w 6319000"/>
              <a:gd name="connsiteY578" fmla="*/ 2338922 h 6322301"/>
              <a:gd name="connsiteX579" fmla="*/ 2682968 w 6319000"/>
              <a:gd name="connsiteY579" fmla="*/ 2338922 h 6322301"/>
              <a:gd name="connsiteX580" fmla="*/ 1384867 w 6319000"/>
              <a:gd name="connsiteY580" fmla="*/ 1042577 h 6322301"/>
              <a:gd name="connsiteX581" fmla="*/ 1384866 w 6319000"/>
              <a:gd name="connsiteY581" fmla="*/ 976610 h 6322301"/>
              <a:gd name="connsiteX582" fmla="*/ 1450833 w 6319000"/>
              <a:gd name="connsiteY582" fmla="*/ 976610 h 6322301"/>
              <a:gd name="connsiteX583" fmla="*/ 1450833 w 6319000"/>
              <a:gd name="connsiteY583" fmla="*/ 1042577 h 6322301"/>
              <a:gd name="connsiteX584" fmla="*/ 1384867 w 6319000"/>
              <a:gd name="connsiteY584" fmla="*/ 1042577 h 6322301"/>
              <a:gd name="connsiteX585" fmla="*/ 1240429 w 6319000"/>
              <a:gd name="connsiteY585" fmla="*/ 898159 h 6322301"/>
              <a:gd name="connsiteX586" fmla="*/ 1240429 w 6319000"/>
              <a:gd name="connsiteY586" fmla="*/ 832193 h 6322301"/>
              <a:gd name="connsiteX587" fmla="*/ 1306398 w 6319000"/>
              <a:gd name="connsiteY587" fmla="*/ 832193 h 6322301"/>
              <a:gd name="connsiteX588" fmla="*/ 1306398 w 6319000"/>
              <a:gd name="connsiteY588" fmla="*/ 898159 h 6322301"/>
              <a:gd name="connsiteX589" fmla="*/ 1240429 w 6319000"/>
              <a:gd name="connsiteY589" fmla="*/ 898159 h 6322301"/>
              <a:gd name="connsiteX590" fmla="*/ 2971808 w 6319000"/>
              <a:gd name="connsiteY590" fmla="*/ 2629538 h 6322301"/>
              <a:gd name="connsiteX591" fmla="*/ 2971808 w 6319000"/>
              <a:gd name="connsiteY591" fmla="*/ 2563572 h 6322301"/>
              <a:gd name="connsiteX592" fmla="*/ 3037776 w 6319000"/>
              <a:gd name="connsiteY592" fmla="*/ 2563572 h 6322301"/>
              <a:gd name="connsiteX593" fmla="*/ 3037776 w 6319000"/>
              <a:gd name="connsiteY593" fmla="*/ 2629538 h 6322301"/>
              <a:gd name="connsiteX594" fmla="*/ 2971808 w 6319000"/>
              <a:gd name="connsiteY594" fmla="*/ 2629538 h 6322301"/>
              <a:gd name="connsiteX595" fmla="*/ 1673702 w 6319000"/>
              <a:gd name="connsiteY595" fmla="*/ 1333189 h 6322301"/>
              <a:gd name="connsiteX596" fmla="*/ 1673702 w 6319000"/>
              <a:gd name="connsiteY596" fmla="*/ 1267222 h 6322301"/>
              <a:gd name="connsiteX597" fmla="*/ 1739668 w 6319000"/>
              <a:gd name="connsiteY597" fmla="*/ 1267222 h 6322301"/>
              <a:gd name="connsiteX598" fmla="*/ 1739668 w 6319000"/>
              <a:gd name="connsiteY598" fmla="*/ 1333188 h 6322301"/>
              <a:gd name="connsiteX599" fmla="*/ 1673702 w 6319000"/>
              <a:gd name="connsiteY599" fmla="*/ 1333189 h 6322301"/>
              <a:gd name="connsiteX600" fmla="*/ 1529283 w 6319000"/>
              <a:gd name="connsiteY600" fmla="*/ 1188773 h 6322301"/>
              <a:gd name="connsiteX601" fmla="*/ 1529282 w 6319000"/>
              <a:gd name="connsiteY601" fmla="*/ 1122807 h 6322301"/>
              <a:gd name="connsiteX602" fmla="*/ 1595249 w 6319000"/>
              <a:gd name="connsiteY602" fmla="*/ 1122807 h 6322301"/>
              <a:gd name="connsiteX603" fmla="*/ 1595249 w 6319000"/>
              <a:gd name="connsiteY603" fmla="*/ 1188773 h 6322301"/>
              <a:gd name="connsiteX604" fmla="*/ 1529283 w 6319000"/>
              <a:gd name="connsiteY604" fmla="*/ 1188773 h 6322301"/>
              <a:gd name="connsiteX605" fmla="*/ 2108746 w 6319000"/>
              <a:gd name="connsiteY605" fmla="*/ 1769993 h 6322301"/>
              <a:gd name="connsiteX606" fmla="*/ 2108746 w 6319000"/>
              <a:gd name="connsiteY606" fmla="*/ 1704027 h 6322301"/>
              <a:gd name="connsiteX607" fmla="*/ 2174712 w 6319000"/>
              <a:gd name="connsiteY607" fmla="*/ 1704027 h 6322301"/>
              <a:gd name="connsiteX608" fmla="*/ 2174712 w 6319000"/>
              <a:gd name="connsiteY608" fmla="*/ 1769993 h 6322301"/>
              <a:gd name="connsiteX609" fmla="*/ 2108746 w 6319000"/>
              <a:gd name="connsiteY609" fmla="*/ 1769993 h 6322301"/>
              <a:gd name="connsiteX610" fmla="*/ 5564128 w 6319000"/>
              <a:gd name="connsiteY610" fmla="*/ 5225375 h 6322301"/>
              <a:gd name="connsiteX611" fmla="*/ 5564128 w 6319000"/>
              <a:gd name="connsiteY611" fmla="*/ 5159409 h 6322301"/>
              <a:gd name="connsiteX612" fmla="*/ 5630095 w 6319000"/>
              <a:gd name="connsiteY612" fmla="*/ 5159409 h 6322301"/>
              <a:gd name="connsiteX613" fmla="*/ 5630095 w 6319000"/>
              <a:gd name="connsiteY613" fmla="*/ 5225375 h 6322301"/>
              <a:gd name="connsiteX614" fmla="*/ 5564128 w 6319000"/>
              <a:gd name="connsiteY614" fmla="*/ 5225375 h 6322301"/>
              <a:gd name="connsiteX615" fmla="*/ 1962545 w 6319000"/>
              <a:gd name="connsiteY615" fmla="*/ 1623797 h 6322301"/>
              <a:gd name="connsiteX616" fmla="*/ 1962544 w 6319000"/>
              <a:gd name="connsiteY616" fmla="*/ 1557831 h 6322301"/>
              <a:gd name="connsiteX617" fmla="*/ 2028511 w 6319000"/>
              <a:gd name="connsiteY617" fmla="*/ 1557831 h 6322301"/>
              <a:gd name="connsiteX618" fmla="*/ 2028511 w 6319000"/>
              <a:gd name="connsiteY618" fmla="*/ 1623797 h 6322301"/>
              <a:gd name="connsiteX619" fmla="*/ 1962545 w 6319000"/>
              <a:gd name="connsiteY619" fmla="*/ 1623797 h 6322301"/>
              <a:gd name="connsiteX620" fmla="*/ 1818124 w 6319000"/>
              <a:gd name="connsiteY620" fmla="*/ 1479383 h 6322301"/>
              <a:gd name="connsiteX621" fmla="*/ 1818124 w 6319000"/>
              <a:gd name="connsiteY621" fmla="*/ 1413416 h 6322301"/>
              <a:gd name="connsiteX622" fmla="*/ 1884091 w 6319000"/>
              <a:gd name="connsiteY622" fmla="*/ 1413417 h 6322301"/>
              <a:gd name="connsiteX623" fmla="*/ 1884091 w 6319000"/>
              <a:gd name="connsiteY623" fmla="*/ 1479383 h 6322301"/>
              <a:gd name="connsiteX624" fmla="*/ 1818124 w 6319000"/>
              <a:gd name="connsiteY624" fmla="*/ 1479383 h 6322301"/>
              <a:gd name="connsiteX625" fmla="*/ 2263584 w 6319000"/>
              <a:gd name="connsiteY625" fmla="*/ 2180611 h 6322301"/>
              <a:gd name="connsiteX626" fmla="*/ 2263584 w 6319000"/>
              <a:gd name="connsiteY626" fmla="*/ 2114645 h 6322301"/>
              <a:gd name="connsiteX627" fmla="*/ 2329550 w 6319000"/>
              <a:gd name="connsiteY627" fmla="*/ 2114645 h 6322301"/>
              <a:gd name="connsiteX628" fmla="*/ 2329550 w 6319000"/>
              <a:gd name="connsiteY628" fmla="*/ 2180612 h 6322301"/>
              <a:gd name="connsiteX629" fmla="*/ 2263584 w 6319000"/>
              <a:gd name="connsiteY629" fmla="*/ 2180611 h 6322301"/>
              <a:gd name="connsiteX630" fmla="*/ 2119167 w 6319000"/>
              <a:gd name="connsiteY630" fmla="*/ 2036196 h 6322301"/>
              <a:gd name="connsiteX631" fmla="*/ 2119167 w 6319000"/>
              <a:gd name="connsiteY631" fmla="*/ 1970229 h 6322301"/>
              <a:gd name="connsiteX632" fmla="*/ 2185133 w 6319000"/>
              <a:gd name="connsiteY632" fmla="*/ 1970229 h 6322301"/>
              <a:gd name="connsiteX633" fmla="*/ 2185133 w 6319000"/>
              <a:gd name="connsiteY633" fmla="*/ 2036196 h 6322301"/>
              <a:gd name="connsiteX634" fmla="*/ 2119167 w 6319000"/>
              <a:gd name="connsiteY634" fmla="*/ 2036196 h 6322301"/>
              <a:gd name="connsiteX635" fmla="*/ 2407996 w 6319000"/>
              <a:gd name="connsiteY635" fmla="*/ 2326806 h 6322301"/>
              <a:gd name="connsiteX636" fmla="*/ 2407997 w 6319000"/>
              <a:gd name="connsiteY636" fmla="*/ 2260840 h 6322301"/>
              <a:gd name="connsiteX637" fmla="*/ 2473963 w 6319000"/>
              <a:gd name="connsiteY637" fmla="*/ 2260839 h 6322301"/>
              <a:gd name="connsiteX638" fmla="*/ 2473963 w 6319000"/>
              <a:gd name="connsiteY638" fmla="*/ 2326806 h 6322301"/>
              <a:gd name="connsiteX639" fmla="*/ 2407996 w 6319000"/>
              <a:gd name="connsiteY639" fmla="*/ 2326806 h 6322301"/>
              <a:gd name="connsiteX640" fmla="*/ 2552402 w 6319000"/>
              <a:gd name="connsiteY640" fmla="*/ 2471220 h 6322301"/>
              <a:gd name="connsiteX641" fmla="*/ 2552402 w 6319000"/>
              <a:gd name="connsiteY641" fmla="*/ 2405254 h 6322301"/>
              <a:gd name="connsiteX642" fmla="*/ 2618369 w 6319000"/>
              <a:gd name="connsiteY642" fmla="*/ 2405254 h 6322301"/>
              <a:gd name="connsiteX643" fmla="*/ 2618369 w 6319000"/>
              <a:gd name="connsiteY643" fmla="*/ 2471220 h 6322301"/>
              <a:gd name="connsiteX644" fmla="*/ 2552402 w 6319000"/>
              <a:gd name="connsiteY644" fmla="*/ 2471220 h 6322301"/>
              <a:gd name="connsiteX645" fmla="*/ 958762 w 6319000"/>
              <a:gd name="connsiteY645" fmla="*/ 887463 h 6322301"/>
              <a:gd name="connsiteX646" fmla="*/ 958763 w 6319000"/>
              <a:gd name="connsiteY646" fmla="*/ 821497 h 6322301"/>
              <a:gd name="connsiteX647" fmla="*/ 1024729 w 6319000"/>
              <a:gd name="connsiteY647" fmla="*/ 821497 h 6322301"/>
              <a:gd name="connsiteX648" fmla="*/ 1024729 w 6319000"/>
              <a:gd name="connsiteY648" fmla="*/ 887463 h 6322301"/>
              <a:gd name="connsiteX649" fmla="*/ 958762 w 6319000"/>
              <a:gd name="connsiteY649" fmla="*/ 887463 h 6322301"/>
              <a:gd name="connsiteX650" fmla="*/ 2690141 w 6319000"/>
              <a:gd name="connsiteY650" fmla="*/ 2618842 h 6322301"/>
              <a:gd name="connsiteX651" fmla="*/ 2690141 w 6319000"/>
              <a:gd name="connsiteY651" fmla="*/ 2552875 h 6322301"/>
              <a:gd name="connsiteX652" fmla="*/ 2756108 w 6319000"/>
              <a:gd name="connsiteY652" fmla="*/ 2552876 h 6322301"/>
              <a:gd name="connsiteX653" fmla="*/ 2756108 w 6319000"/>
              <a:gd name="connsiteY653" fmla="*/ 2618842 h 6322301"/>
              <a:gd name="connsiteX654" fmla="*/ 2690141 w 6319000"/>
              <a:gd name="connsiteY654" fmla="*/ 2618842 h 6322301"/>
              <a:gd name="connsiteX655" fmla="*/ 1249367 w 6319000"/>
              <a:gd name="connsiteY655" fmla="*/ 1178075 h 6322301"/>
              <a:gd name="connsiteX656" fmla="*/ 1249367 w 6319000"/>
              <a:gd name="connsiteY656" fmla="*/ 1112109 h 6322301"/>
              <a:gd name="connsiteX657" fmla="*/ 1315335 w 6319000"/>
              <a:gd name="connsiteY657" fmla="*/ 1112109 h 6322301"/>
              <a:gd name="connsiteX658" fmla="*/ 1315335 w 6319000"/>
              <a:gd name="connsiteY658" fmla="*/ 1178075 h 6322301"/>
              <a:gd name="connsiteX659" fmla="*/ 1249367 w 6319000"/>
              <a:gd name="connsiteY659" fmla="*/ 1178075 h 6322301"/>
              <a:gd name="connsiteX660" fmla="*/ 1104929 w 6319000"/>
              <a:gd name="connsiteY660" fmla="*/ 1033660 h 6322301"/>
              <a:gd name="connsiteX661" fmla="*/ 1104929 w 6319000"/>
              <a:gd name="connsiteY661" fmla="*/ 967693 h 6322301"/>
              <a:gd name="connsiteX662" fmla="*/ 1170896 w 6319000"/>
              <a:gd name="connsiteY662" fmla="*/ 967693 h 6322301"/>
              <a:gd name="connsiteX663" fmla="*/ 1170896 w 6319000"/>
              <a:gd name="connsiteY663" fmla="*/ 1033659 h 6322301"/>
              <a:gd name="connsiteX664" fmla="*/ 1104929 w 6319000"/>
              <a:gd name="connsiteY664" fmla="*/ 1033660 h 6322301"/>
              <a:gd name="connsiteX665" fmla="*/ 2836308 w 6319000"/>
              <a:gd name="connsiteY665" fmla="*/ 2765038 h 6322301"/>
              <a:gd name="connsiteX666" fmla="*/ 2836308 w 6319000"/>
              <a:gd name="connsiteY666" fmla="*/ 2699072 h 6322301"/>
              <a:gd name="connsiteX667" fmla="*/ 2902274 w 6319000"/>
              <a:gd name="connsiteY667" fmla="*/ 2699072 h 6322301"/>
              <a:gd name="connsiteX668" fmla="*/ 2902274 w 6319000"/>
              <a:gd name="connsiteY668" fmla="*/ 2765038 h 6322301"/>
              <a:gd name="connsiteX669" fmla="*/ 2836308 w 6319000"/>
              <a:gd name="connsiteY669" fmla="*/ 2765038 h 6322301"/>
              <a:gd name="connsiteX670" fmla="*/ 1393784 w 6319000"/>
              <a:gd name="connsiteY670" fmla="*/ 1324273 h 6322301"/>
              <a:gd name="connsiteX671" fmla="*/ 1393784 w 6319000"/>
              <a:gd name="connsiteY671" fmla="*/ 1258307 h 6322301"/>
              <a:gd name="connsiteX672" fmla="*/ 1459750 w 6319000"/>
              <a:gd name="connsiteY672" fmla="*/ 1258307 h 6322301"/>
              <a:gd name="connsiteX673" fmla="*/ 1459750 w 6319000"/>
              <a:gd name="connsiteY673" fmla="*/ 1324273 h 6322301"/>
              <a:gd name="connsiteX674" fmla="*/ 1393784 w 6319000"/>
              <a:gd name="connsiteY674" fmla="*/ 1324273 h 6322301"/>
              <a:gd name="connsiteX675" fmla="*/ 1538200 w 6319000"/>
              <a:gd name="connsiteY675" fmla="*/ 1468689 h 6322301"/>
              <a:gd name="connsiteX676" fmla="*/ 1538200 w 6319000"/>
              <a:gd name="connsiteY676" fmla="*/ 1402723 h 6322301"/>
              <a:gd name="connsiteX677" fmla="*/ 1604166 w 6319000"/>
              <a:gd name="connsiteY677" fmla="*/ 1402723 h 6322301"/>
              <a:gd name="connsiteX678" fmla="*/ 1604166 w 6319000"/>
              <a:gd name="connsiteY678" fmla="*/ 1468690 h 6322301"/>
              <a:gd name="connsiteX679" fmla="*/ 1538200 w 6319000"/>
              <a:gd name="connsiteY679" fmla="*/ 1468689 h 6322301"/>
              <a:gd name="connsiteX680" fmla="*/ 1827047 w 6319000"/>
              <a:gd name="connsiteY680" fmla="*/ 1759298 h 6322301"/>
              <a:gd name="connsiteX681" fmla="*/ 1827047 w 6319000"/>
              <a:gd name="connsiteY681" fmla="*/ 1693331 h 6322301"/>
              <a:gd name="connsiteX682" fmla="*/ 1893014 w 6319000"/>
              <a:gd name="connsiteY682" fmla="*/ 1693331 h 6322301"/>
              <a:gd name="connsiteX683" fmla="*/ 1893014 w 6319000"/>
              <a:gd name="connsiteY683" fmla="*/ 1759298 h 6322301"/>
              <a:gd name="connsiteX684" fmla="*/ 1827047 w 6319000"/>
              <a:gd name="connsiteY684" fmla="*/ 1759298 h 6322301"/>
              <a:gd name="connsiteX685" fmla="*/ 3558412 w 6319000"/>
              <a:gd name="connsiteY685" fmla="*/ 3490663 h 6322301"/>
              <a:gd name="connsiteX686" fmla="*/ 3558414 w 6319000"/>
              <a:gd name="connsiteY686" fmla="*/ 3424698 h 6322301"/>
              <a:gd name="connsiteX687" fmla="*/ 3624379 w 6319000"/>
              <a:gd name="connsiteY687" fmla="*/ 3424696 h 6322301"/>
              <a:gd name="connsiteX688" fmla="*/ 3624378 w 6319000"/>
              <a:gd name="connsiteY688" fmla="*/ 3490662 h 6322301"/>
              <a:gd name="connsiteX689" fmla="*/ 3558412 w 6319000"/>
              <a:gd name="connsiteY689" fmla="*/ 3490663 h 6322301"/>
              <a:gd name="connsiteX690" fmla="*/ 5282430 w 6319000"/>
              <a:gd name="connsiteY690" fmla="*/ 5214681 h 6322301"/>
              <a:gd name="connsiteX691" fmla="*/ 5282430 w 6319000"/>
              <a:gd name="connsiteY691" fmla="*/ 5148715 h 6322301"/>
              <a:gd name="connsiteX692" fmla="*/ 5348397 w 6319000"/>
              <a:gd name="connsiteY692" fmla="*/ 5148714 h 6322301"/>
              <a:gd name="connsiteX693" fmla="*/ 5348397 w 6319000"/>
              <a:gd name="connsiteY693" fmla="*/ 5214681 h 6322301"/>
              <a:gd name="connsiteX694" fmla="*/ 5282430 w 6319000"/>
              <a:gd name="connsiteY694" fmla="*/ 5214681 h 6322301"/>
              <a:gd name="connsiteX695" fmla="*/ 1682625 w 6319000"/>
              <a:gd name="connsiteY695" fmla="*/ 1614884 h 6322301"/>
              <a:gd name="connsiteX696" fmla="*/ 1682625 w 6319000"/>
              <a:gd name="connsiteY696" fmla="*/ 1548917 h 6322301"/>
              <a:gd name="connsiteX697" fmla="*/ 1748591 w 6319000"/>
              <a:gd name="connsiteY697" fmla="*/ 1548917 h 6322301"/>
              <a:gd name="connsiteX698" fmla="*/ 1748591 w 6319000"/>
              <a:gd name="connsiteY698" fmla="*/ 1614883 h 6322301"/>
              <a:gd name="connsiteX699" fmla="*/ 1682625 w 6319000"/>
              <a:gd name="connsiteY699" fmla="*/ 1614884 h 6322301"/>
              <a:gd name="connsiteX700" fmla="*/ 5138009 w 6319000"/>
              <a:gd name="connsiteY700" fmla="*/ 5070267 h 6322301"/>
              <a:gd name="connsiteX701" fmla="*/ 5138009 w 6319000"/>
              <a:gd name="connsiteY701" fmla="*/ 5004301 h 6322301"/>
              <a:gd name="connsiteX702" fmla="*/ 5203975 w 6319000"/>
              <a:gd name="connsiteY702" fmla="*/ 5004301 h 6322301"/>
              <a:gd name="connsiteX703" fmla="*/ 5203975 w 6319000"/>
              <a:gd name="connsiteY703" fmla="*/ 5070267 h 6322301"/>
              <a:gd name="connsiteX704" fmla="*/ 5138009 w 6319000"/>
              <a:gd name="connsiteY704" fmla="*/ 5070267 h 6322301"/>
              <a:gd name="connsiteX705" fmla="*/ 1971463 w 6319000"/>
              <a:gd name="connsiteY705" fmla="*/ 1905494 h 6322301"/>
              <a:gd name="connsiteX706" fmla="*/ 1971463 w 6319000"/>
              <a:gd name="connsiteY706" fmla="*/ 1839527 h 6322301"/>
              <a:gd name="connsiteX707" fmla="*/ 2037430 w 6319000"/>
              <a:gd name="connsiteY707" fmla="*/ 1839528 h 6322301"/>
              <a:gd name="connsiteX708" fmla="*/ 2037429 w 6319000"/>
              <a:gd name="connsiteY708" fmla="*/ 1905494 h 6322301"/>
              <a:gd name="connsiteX709" fmla="*/ 1971463 w 6319000"/>
              <a:gd name="connsiteY709" fmla="*/ 1905494 h 6322301"/>
              <a:gd name="connsiteX710" fmla="*/ 5426846 w 6319000"/>
              <a:gd name="connsiteY710" fmla="*/ 5360876 h 6322301"/>
              <a:gd name="connsiteX711" fmla="*/ 5426846 w 6319000"/>
              <a:gd name="connsiteY711" fmla="*/ 5294910 h 6322301"/>
              <a:gd name="connsiteX712" fmla="*/ 5492812 w 6319000"/>
              <a:gd name="connsiteY712" fmla="*/ 5294910 h 6322301"/>
              <a:gd name="connsiteX713" fmla="*/ 5492812 w 6319000"/>
              <a:gd name="connsiteY713" fmla="*/ 5360876 h 6322301"/>
              <a:gd name="connsiteX714" fmla="*/ 5426846 w 6319000"/>
              <a:gd name="connsiteY714" fmla="*/ 5360876 h 6322301"/>
              <a:gd name="connsiteX715" fmla="*/ 1983666 w 6319000"/>
              <a:gd name="connsiteY715" fmla="*/ 2169914 h 6322301"/>
              <a:gd name="connsiteX716" fmla="*/ 1983666 w 6319000"/>
              <a:gd name="connsiteY716" fmla="*/ 2103948 h 6322301"/>
              <a:gd name="connsiteX717" fmla="*/ 2049632 w 6319000"/>
              <a:gd name="connsiteY717" fmla="*/ 2103948 h 6322301"/>
              <a:gd name="connsiteX718" fmla="*/ 2049632 w 6319000"/>
              <a:gd name="connsiteY718" fmla="*/ 2169915 h 6322301"/>
              <a:gd name="connsiteX719" fmla="*/ 1983666 w 6319000"/>
              <a:gd name="connsiteY719" fmla="*/ 2169914 h 6322301"/>
              <a:gd name="connsiteX720" fmla="*/ 2128084 w 6319000"/>
              <a:gd name="connsiteY720" fmla="*/ 2316110 h 6322301"/>
              <a:gd name="connsiteX721" fmla="*/ 2128084 w 6319000"/>
              <a:gd name="connsiteY721" fmla="*/ 2250144 h 6322301"/>
              <a:gd name="connsiteX722" fmla="*/ 2194050 w 6319000"/>
              <a:gd name="connsiteY722" fmla="*/ 2250144 h 6322301"/>
              <a:gd name="connsiteX723" fmla="*/ 2194050 w 6319000"/>
              <a:gd name="connsiteY723" fmla="*/ 2316110 h 6322301"/>
              <a:gd name="connsiteX724" fmla="*/ 2128084 w 6319000"/>
              <a:gd name="connsiteY724" fmla="*/ 2316110 h 6322301"/>
              <a:gd name="connsiteX725" fmla="*/ 2272494 w 6319000"/>
              <a:gd name="connsiteY725" fmla="*/ 2460525 h 6322301"/>
              <a:gd name="connsiteX726" fmla="*/ 2272494 w 6319000"/>
              <a:gd name="connsiteY726" fmla="*/ 2394558 h 6322301"/>
              <a:gd name="connsiteX727" fmla="*/ 2338461 w 6319000"/>
              <a:gd name="connsiteY727" fmla="*/ 2394558 h 6322301"/>
              <a:gd name="connsiteX728" fmla="*/ 2338461 w 6319000"/>
              <a:gd name="connsiteY728" fmla="*/ 2460525 h 6322301"/>
              <a:gd name="connsiteX729" fmla="*/ 2272494 w 6319000"/>
              <a:gd name="connsiteY729" fmla="*/ 2460525 h 6322301"/>
              <a:gd name="connsiteX730" fmla="*/ 2416905 w 6319000"/>
              <a:gd name="connsiteY730" fmla="*/ 2606721 h 6322301"/>
              <a:gd name="connsiteX731" fmla="*/ 2416905 w 6319000"/>
              <a:gd name="connsiteY731" fmla="*/ 2540755 h 6322301"/>
              <a:gd name="connsiteX732" fmla="*/ 2482871 w 6319000"/>
              <a:gd name="connsiteY732" fmla="*/ 2540755 h 6322301"/>
              <a:gd name="connsiteX733" fmla="*/ 2482871 w 6319000"/>
              <a:gd name="connsiteY733" fmla="*/ 2606721 h 6322301"/>
              <a:gd name="connsiteX734" fmla="*/ 2416905 w 6319000"/>
              <a:gd name="connsiteY734" fmla="*/ 2606721 h 6322301"/>
              <a:gd name="connsiteX735" fmla="*/ 829934 w 6319000"/>
              <a:gd name="connsiteY735" fmla="*/ 1019758 h 6322301"/>
              <a:gd name="connsiteX736" fmla="*/ 829934 w 6319000"/>
              <a:gd name="connsiteY736" fmla="*/ 953792 h 6322301"/>
              <a:gd name="connsiteX737" fmla="*/ 895900 w 6319000"/>
              <a:gd name="connsiteY737" fmla="*/ 953791 h 6322301"/>
              <a:gd name="connsiteX738" fmla="*/ 895901 w 6319000"/>
              <a:gd name="connsiteY738" fmla="*/ 1019758 h 6322301"/>
              <a:gd name="connsiteX739" fmla="*/ 829934 w 6319000"/>
              <a:gd name="connsiteY739" fmla="*/ 1019758 h 6322301"/>
              <a:gd name="connsiteX740" fmla="*/ 2561313 w 6319000"/>
              <a:gd name="connsiteY740" fmla="*/ 2751136 h 6322301"/>
              <a:gd name="connsiteX741" fmla="*/ 2561313 w 6319000"/>
              <a:gd name="connsiteY741" fmla="*/ 2685170 h 6322301"/>
              <a:gd name="connsiteX742" fmla="*/ 2627279 w 6319000"/>
              <a:gd name="connsiteY742" fmla="*/ 2685170 h 6322301"/>
              <a:gd name="connsiteX743" fmla="*/ 2627279 w 6319000"/>
              <a:gd name="connsiteY743" fmla="*/ 2751136 h 6322301"/>
              <a:gd name="connsiteX744" fmla="*/ 2561313 w 6319000"/>
              <a:gd name="connsiteY744" fmla="*/ 2751136 h 6322301"/>
              <a:gd name="connsiteX745" fmla="*/ 1402703 w 6319000"/>
              <a:gd name="connsiteY745" fmla="*/ 1604188 h 6322301"/>
              <a:gd name="connsiteX746" fmla="*/ 1402702 w 6319000"/>
              <a:gd name="connsiteY746" fmla="*/ 1538221 h 6322301"/>
              <a:gd name="connsiteX747" fmla="*/ 1468669 w 6319000"/>
              <a:gd name="connsiteY747" fmla="*/ 1538222 h 6322301"/>
              <a:gd name="connsiteX748" fmla="*/ 1468669 w 6319000"/>
              <a:gd name="connsiteY748" fmla="*/ 1604188 h 6322301"/>
              <a:gd name="connsiteX749" fmla="*/ 1402703 w 6319000"/>
              <a:gd name="connsiteY749" fmla="*/ 1604188 h 6322301"/>
              <a:gd name="connsiteX750" fmla="*/ 4858087 w 6319000"/>
              <a:gd name="connsiteY750" fmla="*/ 5059572 h 6322301"/>
              <a:gd name="connsiteX751" fmla="*/ 4858087 w 6319000"/>
              <a:gd name="connsiteY751" fmla="*/ 4993606 h 6322301"/>
              <a:gd name="connsiteX752" fmla="*/ 4924053 w 6319000"/>
              <a:gd name="connsiteY752" fmla="*/ 4993606 h 6322301"/>
              <a:gd name="connsiteX753" fmla="*/ 4924053 w 6319000"/>
              <a:gd name="connsiteY753" fmla="*/ 5059572 h 6322301"/>
              <a:gd name="connsiteX754" fmla="*/ 4858087 w 6319000"/>
              <a:gd name="connsiteY754" fmla="*/ 5059572 h 6322301"/>
              <a:gd name="connsiteX755" fmla="*/ 1112082 w 6319000"/>
              <a:gd name="connsiteY755" fmla="*/ 1313576 h 6322301"/>
              <a:gd name="connsiteX756" fmla="*/ 1112082 w 6319000"/>
              <a:gd name="connsiteY756" fmla="*/ 1247610 h 6322301"/>
              <a:gd name="connsiteX757" fmla="*/ 1178049 w 6319000"/>
              <a:gd name="connsiteY757" fmla="*/ 1247610 h 6322301"/>
              <a:gd name="connsiteX758" fmla="*/ 1178049 w 6319000"/>
              <a:gd name="connsiteY758" fmla="*/ 1313576 h 6322301"/>
              <a:gd name="connsiteX759" fmla="*/ 1112082 w 6319000"/>
              <a:gd name="connsiteY759" fmla="*/ 1313576 h 6322301"/>
              <a:gd name="connsiteX760" fmla="*/ 967644 w 6319000"/>
              <a:gd name="connsiteY760" fmla="*/ 1169160 h 6322301"/>
              <a:gd name="connsiteX761" fmla="*/ 967644 w 6319000"/>
              <a:gd name="connsiteY761" fmla="*/ 1103194 h 6322301"/>
              <a:gd name="connsiteX762" fmla="*/ 1033610 w 6319000"/>
              <a:gd name="connsiteY762" fmla="*/ 1103194 h 6322301"/>
              <a:gd name="connsiteX763" fmla="*/ 1033610 w 6319000"/>
              <a:gd name="connsiteY763" fmla="*/ 1169160 h 6322301"/>
              <a:gd name="connsiteX764" fmla="*/ 967644 w 6319000"/>
              <a:gd name="connsiteY764" fmla="*/ 1169160 h 6322301"/>
              <a:gd name="connsiteX765" fmla="*/ 2699022 w 6319000"/>
              <a:gd name="connsiteY765" fmla="*/ 2900539 h 6322301"/>
              <a:gd name="connsiteX766" fmla="*/ 2699022 w 6319000"/>
              <a:gd name="connsiteY766" fmla="*/ 2834572 h 6322301"/>
              <a:gd name="connsiteX767" fmla="*/ 2764989 w 6319000"/>
              <a:gd name="connsiteY767" fmla="*/ 2834572 h 6322301"/>
              <a:gd name="connsiteX768" fmla="*/ 2764989 w 6319000"/>
              <a:gd name="connsiteY768" fmla="*/ 2900539 h 6322301"/>
              <a:gd name="connsiteX769" fmla="*/ 2699022 w 6319000"/>
              <a:gd name="connsiteY769" fmla="*/ 2900539 h 6322301"/>
              <a:gd name="connsiteX770" fmla="*/ 1691544 w 6319000"/>
              <a:gd name="connsiteY770" fmla="*/ 1894796 h 6322301"/>
              <a:gd name="connsiteX771" fmla="*/ 1691544 w 6319000"/>
              <a:gd name="connsiteY771" fmla="*/ 1828830 h 6322301"/>
              <a:gd name="connsiteX772" fmla="*/ 1757511 w 6319000"/>
              <a:gd name="connsiteY772" fmla="*/ 1828830 h 6322301"/>
              <a:gd name="connsiteX773" fmla="*/ 1757511 w 6319000"/>
              <a:gd name="connsiteY773" fmla="*/ 1894796 h 6322301"/>
              <a:gd name="connsiteX774" fmla="*/ 1691544 w 6319000"/>
              <a:gd name="connsiteY774" fmla="*/ 1894796 h 6322301"/>
              <a:gd name="connsiteX775" fmla="*/ 3422910 w 6319000"/>
              <a:gd name="connsiteY775" fmla="*/ 3626162 h 6322301"/>
              <a:gd name="connsiteX776" fmla="*/ 3422911 w 6319000"/>
              <a:gd name="connsiteY776" fmla="*/ 3560197 h 6322301"/>
              <a:gd name="connsiteX777" fmla="*/ 3488877 w 6319000"/>
              <a:gd name="connsiteY777" fmla="*/ 3560196 h 6322301"/>
              <a:gd name="connsiteX778" fmla="*/ 3488875 w 6319000"/>
              <a:gd name="connsiteY778" fmla="*/ 3626160 h 6322301"/>
              <a:gd name="connsiteX779" fmla="*/ 3422910 w 6319000"/>
              <a:gd name="connsiteY779" fmla="*/ 3626162 h 6322301"/>
              <a:gd name="connsiteX780" fmla="*/ 5146928 w 6319000"/>
              <a:gd name="connsiteY780" fmla="*/ 5350179 h 6322301"/>
              <a:gd name="connsiteX781" fmla="*/ 5146928 w 6319000"/>
              <a:gd name="connsiteY781" fmla="*/ 5284213 h 6322301"/>
              <a:gd name="connsiteX782" fmla="*/ 5212894 w 6319000"/>
              <a:gd name="connsiteY782" fmla="*/ 5284213 h 6322301"/>
              <a:gd name="connsiteX783" fmla="*/ 5212894 w 6319000"/>
              <a:gd name="connsiteY783" fmla="*/ 5350179 h 6322301"/>
              <a:gd name="connsiteX784" fmla="*/ 5146928 w 6319000"/>
              <a:gd name="connsiteY784" fmla="*/ 5350179 h 6322301"/>
              <a:gd name="connsiteX785" fmla="*/ 1547125 w 6319000"/>
              <a:gd name="connsiteY785" fmla="*/ 1750386 h 6322301"/>
              <a:gd name="connsiteX786" fmla="*/ 1547125 w 6319000"/>
              <a:gd name="connsiteY786" fmla="*/ 1684420 h 6322301"/>
              <a:gd name="connsiteX787" fmla="*/ 1613091 w 6319000"/>
              <a:gd name="connsiteY787" fmla="*/ 1684420 h 6322301"/>
              <a:gd name="connsiteX788" fmla="*/ 1613091 w 6319000"/>
              <a:gd name="connsiteY788" fmla="*/ 1750386 h 6322301"/>
              <a:gd name="connsiteX789" fmla="*/ 1547125 w 6319000"/>
              <a:gd name="connsiteY789" fmla="*/ 1750386 h 6322301"/>
              <a:gd name="connsiteX790" fmla="*/ 5002509 w 6319000"/>
              <a:gd name="connsiteY790" fmla="*/ 5205770 h 6322301"/>
              <a:gd name="connsiteX791" fmla="*/ 5002509 w 6319000"/>
              <a:gd name="connsiteY791" fmla="*/ 5139804 h 6322301"/>
              <a:gd name="connsiteX792" fmla="*/ 5068475 w 6319000"/>
              <a:gd name="connsiteY792" fmla="*/ 5139804 h 6322301"/>
              <a:gd name="connsiteX793" fmla="*/ 5068475 w 6319000"/>
              <a:gd name="connsiteY793" fmla="*/ 5205770 h 6322301"/>
              <a:gd name="connsiteX794" fmla="*/ 5002509 w 6319000"/>
              <a:gd name="connsiteY794" fmla="*/ 5205770 h 6322301"/>
              <a:gd name="connsiteX795" fmla="*/ 1256501 w 6319000"/>
              <a:gd name="connsiteY795" fmla="*/ 1459774 h 6322301"/>
              <a:gd name="connsiteX796" fmla="*/ 1256501 w 6319000"/>
              <a:gd name="connsiteY796" fmla="*/ 1393808 h 6322301"/>
              <a:gd name="connsiteX797" fmla="*/ 1322468 w 6319000"/>
              <a:gd name="connsiteY797" fmla="*/ 1393808 h 6322301"/>
              <a:gd name="connsiteX798" fmla="*/ 1322467 w 6319000"/>
              <a:gd name="connsiteY798" fmla="*/ 1459774 h 6322301"/>
              <a:gd name="connsiteX799" fmla="*/ 1256501 w 6319000"/>
              <a:gd name="connsiteY799" fmla="*/ 1459774 h 6322301"/>
              <a:gd name="connsiteX800" fmla="*/ 1835963 w 6319000"/>
              <a:gd name="connsiteY800" fmla="*/ 2040993 h 6322301"/>
              <a:gd name="connsiteX801" fmla="*/ 1835962 w 6319000"/>
              <a:gd name="connsiteY801" fmla="*/ 1975027 h 6322301"/>
              <a:gd name="connsiteX802" fmla="*/ 1901929 w 6319000"/>
              <a:gd name="connsiteY802" fmla="*/ 1975027 h 6322301"/>
              <a:gd name="connsiteX803" fmla="*/ 1901929 w 6319000"/>
              <a:gd name="connsiteY803" fmla="*/ 2040993 h 6322301"/>
              <a:gd name="connsiteX804" fmla="*/ 1835963 w 6319000"/>
              <a:gd name="connsiteY804" fmla="*/ 2040993 h 6322301"/>
              <a:gd name="connsiteX805" fmla="*/ 3567324 w 6319000"/>
              <a:gd name="connsiteY805" fmla="*/ 3772355 h 6322301"/>
              <a:gd name="connsiteX806" fmla="*/ 3567335 w 6319000"/>
              <a:gd name="connsiteY806" fmla="*/ 3706399 h 6322301"/>
              <a:gd name="connsiteX807" fmla="*/ 3633291 w 6319000"/>
              <a:gd name="connsiteY807" fmla="*/ 3706389 h 6322301"/>
              <a:gd name="connsiteX808" fmla="*/ 3633290 w 6319000"/>
              <a:gd name="connsiteY808" fmla="*/ 3772355 h 6322301"/>
              <a:gd name="connsiteX809" fmla="*/ 3567324 w 6319000"/>
              <a:gd name="connsiteY809" fmla="*/ 3772355 h 6322301"/>
              <a:gd name="connsiteX810" fmla="*/ 5291345 w 6319000"/>
              <a:gd name="connsiteY810" fmla="*/ 5496376 h 6322301"/>
              <a:gd name="connsiteX811" fmla="*/ 5291345 w 6319000"/>
              <a:gd name="connsiteY811" fmla="*/ 5430409 h 6322301"/>
              <a:gd name="connsiteX812" fmla="*/ 5357311 w 6319000"/>
              <a:gd name="connsiteY812" fmla="*/ 5430409 h 6322301"/>
              <a:gd name="connsiteX813" fmla="*/ 5357311 w 6319000"/>
              <a:gd name="connsiteY813" fmla="*/ 5496376 h 6322301"/>
              <a:gd name="connsiteX814" fmla="*/ 5291345 w 6319000"/>
              <a:gd name="connsiteY814" fmla="*/ 5496376 h 6322301"/>
              <a:gd name="connsiteX815" fmla="*/ 2137003 w 6319000"/>
              <a:gd name="connsiteY815" fmla="*/ 2596014 h 6322301"/>
              <a:gd name="connsiteX816" fmla="*/ 2137003 w 6319000"/>
              <a:gd name="connsiteY816" fmla="*/ 2530048 h 6322301"/>
              <a:gd name="connsiteX817" fmla="*/ 2202962 w 6319000"/>
              <a:gd name="connsiteY817" fmla="*/ 2530055 h 6322301"/>
              <a:gd name="connsiteX818" fmla="*/ 2202969 w 6319000"/>
              <a:gd name="connsiteY818" fmla="*/ 2596015 h 6322301"/>
              <a:gd name="connsiteX819" fmla="*/ 2137003 w 6319000"/>
              <a:gd name="connsiteY819" fmla="*/ 2596014 h 6322301"/>
              <a:gd name="connsiteX820" fmla="*/ 1992591 w 6319000"/>
              <a:gd name="connsiteY820" fmla="*/ 2451603 h 6322301"/>
              <a:gd name="connsiteX821" fmla="*/ 1992591 w 6319000"/>
              <a:gd name="connsiteY821" fmla="*/ 2385637 h 6322301"/>
              <a:gd name="connsiteX822" fmla="*/ 2058550 w 6319000"/>
              <a:gd name="connsiteY822" fmla="*/ 2385644 h 6322301"/>
              <a:gd name="connsiteX823" fmla="*/ 2058557 w 6319000"/>
              <a:gd name="connsiteY823" fmla="*/ 2451604 h 6322301"/>
              <a:gd name="connsiteX824" fmla="*/ 1992591 w 6319000"/>
              <a:gd name="connsiteY824" fmla="*/ 2451603 h 6322301"/>
              <a:gd name="connsiteX825" fmla="*/ 1846392 w 6319000"/>
              <a:gd name="connsiteY825" fmla="*/ 2305405 h 6322301"/>
              <a:gd name="connsiteX826" fmla="*/ 1846392 w 6319000"/>
              <a:gd name="connsiteY826" fmla="*/ 2239439 h 6322301"/>
              <a:gd name="connsiteX827" fmla="*/ 1912350 w 6319000"/>
              <a:gd name="connsiteY827" fmla="*/ 2239447 h 6322301"/>
              <a:gd name="connsiteX828" fmla="*/ 1912358 w 6319000"/>
              <a:gd name="connsiteY828" fmla="*/ 2305405 h 6322301"/>
              <a:gd name="connsiteX829" fmla="*/ 1846392 w 6319000"/>
              <a:gd name="connsiteY829" fmla="*/ 2305405 h 6322301"/>
              <a:gd name="connsiteX830" fmla="*/ 3570391 w 6319000"/>
              <a:gd name="connsiteY830" fmla="*/ 4029413 h 6322301"/>
              <a:gd name="connsiteX831" fmla="*/ 3570390 w 6319000"/>
              <a:gd name="connsiteY831" fmla="*/ 3963446 h 6322301"/>
              <a:gd name="connsiteX832" fmla="*/ 3636354 w 6319000"/>
              <a:gd name="connsiteY832" fmla="*/ 3963450 h 6322301"/>
              <a:gd name="connsiteX833" fmla="*/ 3636359 w 6319000"/>
              <a:gd name="connsiteY833" fmla="*/ 4029415 h 6322301"/>
              <a:gd name="connsiteX834" fmla="*/ 3570391 w 6319000"/>
              <a:gd name="connsiteY834" fmla="*/ 4029413 h 6322301"/>
              <a:gd name="connsiteX835" fmla="*/ 2281411 w 6319000"/>
              <a:gd name="connsiteY835" fmla="*/ 2742212 h 6322301"/>
              <a:gd name="connsiteX836" fmla="*/ 2281411 w 6319000"/>
              <a:gd name="connsiteY836" fmla="*/ 2676246 h 6322301"/>
              <a:gd name="connsiteX837" fmla="*/ 2347370 w 6319000"/>
              <a:gd name="connsiteY837" fmla="*/ 2676253 h 6322301"/>
              <a:gd name="connsiteX838" fmla="*/ 2347377 w 6319000"/>
              <a:gd name="connsiteY838" fmla="*/ 2742212 h 6322301"/>
              <a:gd name="connsiteX839" fmla="*/ 2281411 w 6319000"/>
              <a:gd name="connsiteY839" fmla="*/ 2742212 h 6322301"/>
              <a:gd name="connsiteX840" fmla="*/ 2425819 w 6319000"/>
              <a:gd name="connsiteY840" fmla="*/ 2886627 h 6322301"/>
              <a:gd name="connsiteX841" fmla="*/ 2425820 w 6319000"/>
              <a:gd name="connsiteY841" fmla="*/ 2820660 h 6322301"/>
              <a:gd name="connsiteX842" fmla="*/ 2491779 w 6319000"/>
              <a:gd name="connsiteY842" fmla="*/ 2820667 h 6322301"/>
              <a:gd name="connsiteX843" fmla="*/ 2491786 w 6319000"/>
              <a:gd name="connsiteY843" fmla="*/ 2886627 h 6322301"/>
              <a:gd name="connsiteX844" fmla="*/ 2425819 w 6319000"/>
              <a:gd name="connsiteY844" fmla="*/ 2886627 h 6322301"/>
              <a:gd name="connsiteX845" fmla="*/ 694439 w 6319000"/>
              <a:gd name="connsiteY845" fmla="*/ 1155250 h 6322301"/>
              <a:gd name="connsiteX846" fmla="*/ 694439 w 6319000"/>
              <a:gd name="connsiteY846" fmla="*/ 1089284 h 6322301"/>
              <a:gd name="connsiteX847" fmla="*/ 760400 w 6319000"/>
              <a:gd name="connsiteY847" fmla="*/ 1089289 h 6322301"/>
              <a:gd name="connsiteX848" fmla="*/ 760405 w 6319000"/>
              <a:gd name="connsiteY848" fmla="*/ 1155251 h 6322301"/>
              <a:gd name="connsiteX849" fmla="*/ 694439 w 6319000"/>
              <a:gd name="connsiteY849" fmla="*/ 1155250 h 6322301"/>
              <a:gd name="connsiteX850" fmla="*/ 2570249 w 6319000"/>
              <a:gd name="connsiteY850" fmla="*/ 3032829 h 6322301"/>
              <a:gd name="connsiteX851" fmla="*/ 2570249 w 6319000"/>
              <a:gd name="connsiteY851" fmla="*/ 2966863 h 6322301"/>
              <a:gd name="connsiteX852" fmla="*/ 2636209 w 6319000"/>
              <a:gd name="connsiteY852" fmla="*/ 2966869 h 6322301"/>
              <a:gd name="connsiteX853" fmla="*/ 2636216 w 6319000"/>
              <a:gd name="connsiteY853" fmla="*/ 3032829 h 6322301"/>
              <a:gd name="connsiteX854" fmla="*/ 2570249 w 6319000"/>
              <a:gd name="connsiteY854" fmla="*/ 3032829 h 6322301"/>
              <a:gd name="connsiteX855" fmla="*/ 838869 w 6319000"/>
              <a:gd name="connsiteY855" fmla="*/ 1301453 h 6322301"/>
              <a:gd name="connsiteX856" fmla="*/ 838869 w 6319000"/>
              <a:gd name="connsiteY856" fmla="*/ 1235486 h 6322301"/>
              <a:gd name="connsiteX857" fmla="*/ 904831 w 6319000"/>
              <a:gd name="connsiteY857" fmla="*/ 1235491 h 6322301"/>
              <a:gd name="connsiteX858" fmla="*/ 904835 w 6319000"/>
              <a:gd name="connsiteY858" fmla="*/ 1301453 h 6322301"/>
              <a:gd name="connsiteX859" fmla="*/ 838869 w 6319000"/>
              <a:gd name="connsiteY859" fmla="*/ 1301453 h 6322301"/>
              <a:gd name="connsiteX860" fmla="*/ 976587 w 6319000"/>
              <a:gd name="connsiteY860" fmla="*/ 1449070 h 6322301"/>
              <a:gd name="connsiteX861" fmla="*/ 976587 w 6319000"/>
              <a:gd name="connsiteY861" fmla="*/ 1383103 h 6322301"/>
              <a:gd name="connsiteX862" fmla="*/ 1042549 w 6319000"/>
              <a:gd name="connsiteY862" fmla="*/ 1383109 h 6322301"/>
              <a:gd name="connsiteX863" fmla="*/ 1042554 w 6319000"/>
              <a:gd name="connsiteY863" fmla="*/ 1449070 h 6322301"/>
              <a:gd name="connsiteX864" fmla="*/ 976587 w 6319000"/>
              <a:gd name="connsiteY864" fmla="*/ 1449070 h 6322301"/>
              <a:gd name="connsiteX865" fmla="*/ 1265424 w 6319000"/>
              <a:gd name="connsiteY865" fmla="*/ 1739682 h 6322301"/>
              <a:gd name="connsiteX866" fmla="*/ 1265424 w 6319000"/>
              <a:gd name="connsiteY866" fmla="*/ 1673715 h 6322301"/>
              <a:gd name="connsiteX867" fmla="*/ 1331385 w 6319000"/>
              <a:gd name="connsiteY867" fmla="*/ 1673721 h 6322301"/>
              <a:gd name="connsiteX868" fmla="*/ 1331390 w 6319000"/>
              <a:gd name="connsiteY868" fmla="*/ 1739682 h 6322301"/>
              <a:gd name="connsiteX869" fmla="*/ 1265424 w 6319000"/>
              <a:gd name="connsiteY869" fmla="*/ 1739682 h 6322301"/>
              <a:gd name="connsiteX870" fmla="*/ 4720807 w 6319000"/>
              <a:gd name="connsiteY870" fmla="*/ 5195068 h 6322301"/>
              <a:gd name="connsiteX871" fmla="*/ 4720806 w 6319000"/>
              <a:gd name="connsiteY871" fmla="*/ 5129102 h 6322301"/>
              <a:gd name="connsiteX872" fmla="*/ 4786769 w 6319000"/>
              <a:gd name="connsiteY872" fmla="*/ 5129105 h 6322301"/>
              <a:gd name="connsiteX873" fmla="*/ 4786773 w 6319000"/>
              <a:gd name="connsiteY873" fmla="*/ 5195068 h 6322301"/>
              <a:gd name="connsiteX874" fmla="*/ 4720807 w 6319000"/>
              <a:gd name="connsiteY874" fmla="*/ 5195068 h 6322301"/>
              <a:gd name="connsiteX875" fmla="*/ 1121004 w 6319000"/>
              <a:gd name="connsiteY875" fmla="*/ 1595267 h 6322301"/>
              <a:gd name="connsiteX876" fmla="*/ 1121004 w 6319000"/>
              <a:gd name="connsiteY876" fmla="*/ 1529301 h 6322301"/>
              <a:gd name="connsiteX877" fmla="*/ 1186965 w 6319000"/>
              <a:gd name="connsiteY877" fmla="*/ 1529306 h 6322301"/>
              <a:gd name="connsiteX878" fmla="*/ 1186970 w 6319000"/>
              <a:gd name="connsiteY878" fmla="*/ 1595267 h 6322301"/>
              <a:gd name="connsiteX879" fmla="*/ 1121004 w 6319000"/>
              <a:gd name="connsiteY879" fmla="*/ 1595267 h 6322301"/>
              <a:gd name="connsiteX880" fmla="*/ 3431832 w 6319000"/>
              <a:gd name="connsiteY880" fmla="*/ 3907847 h 6322301"/>
              <a:gd name="connsiteX881" fmla="*/ 3431843 w 6319000"/>
              <a:gd name="connsiteY881" fmla="*/ 3841892 h 6322301"/>
              <a:gd name="connsiteX882" fmla="*/ 3497790 w 6319000"/>
              <a:gd name="connsiteY882" fmla="*/ 3841890 h 6322301"/>
              <a:gd name="connsiteX883" fmla="*/ 3497798 w 6319000"/>
              <a:gd name="connsiteY883" fmla="*/ 3907847 h 6322301"/>
              <a:gd name="connsiteX884" fmla="*/ 3431832 w 6319000"/>
              <a:gd name="connsiteY884" fmla="*/ 3907847 h 6322301"/>
              <a:gd name="connsiteX885" fmla="*/ 1700468 w 6319000"/>
              <a:gd name="connsiteY885" fmla="*/ 2176488 h 6322301"/>
              <a:gd name="connsiteX886" fmla="*/ 1700468 w 6319000"/>
              <a:gd name="connsiteY886" fmla="*/ 2110521 h 6322301"/>
              <a:gd name="connsiteX887" fmla="*/ 1766428 w 6319000"/>
              <a:gd name="connsiteY887" fmla="*/ 2110528 h 6322301"/>
              <a:gd name="connsiteX888" fmla="*/ 1766434 w 6319000"/>
              <a:gd name="connsiteY888" fmla="*/ 2176488 h 6322301"/>
              <a:gd name="connsiteX889" fmla="*/ 1700468 w 6319000"/>
              <a:gd name="connsiteY889" fmla="*/ 2176488 h 6322301"/>
              <a:gd name="connsiteX890" fmla="*/ 1554270 w 6319000"/>
              <a:gd name="connsiteY890" fmla="*/ 2030292 h 6322301"/>
              <a:gd name="connsiteX891" fmla="*/ 1554270 w 6319000"/>
              <a:gd name="connsiteY891" fmla="*/ 1964325 h 6322301"/>
              <a:gd name="connsiteX892" fmla="*/ 1620230 w 6319000"/>
              <a:gd name="connsiteY892" fmla="*/ 1964331 h 6322301"/>
              <a:gd name="connsiteX893" fmla="*/ 1620236 w 6319000"/>
              <a:gd name="connsiteY893" fmla="*/ 2030291 h 6322301"/>
              <a:gd name="connsiteX894" fmla="*/ 1554270 w 6319000"/>
              <a:gd name="connsiteY894" fmla="*/ 2030292 h 6322301"/>
              <a:gd name="connsiteX895" fmla="*/ 5155848 w 6319000"/>
              <a:gd name="connsiteY895" fmla="*/ 5631873 h 6322301"/>
              <a:gd name="connsiteX896" fmla="*/ 5155848 w 6319000"/>
              <a:gd name="connsiteY896" fmla="*/ 5565906 h 6322301"/>
              <a:gd name="connsiteX897" fmla="*/ 5221811 w 6319000"/>
              <a:gd name="connsiteY897" fmla="*/ 5565910 h 6322301"/>
              <a:gd name="connsiteX898" fmla="*/ 5221815 w 6319000"/>
              <a:gd name="connsiteY898" fmla="*/ 5631872 h 6322301"/>
              <a:gd name="connsiteX899" fmla="*/ 5155848 w 6319000"/>
              <a:gd name="connsiteY899" fmla="*/ 5631873 h 6322301"/>
              <a:gd name="connsiteX900" fmla="*/ 5009651 w 6319000"/>
              <a:gd name="connsiteY900" fmla="*/ 5485677 h 6322301"/>
              <a:gd name="connsiteX901" fmla="*/ 5009651 w 6319000"/>
              <a:gd name="connsiteY901" fmla="*/ 5419711 h 6322301"/>
              <a:gd name="connsiteX902" fmla="*/ 5075613 w 6319000"/>
              <a:gd name="connsiteY902" fmla="*/ 5419714 h 6322301"/>
              <a:gd name="connsiteX903" fmla="*/ 5075617 w 6319000"/>
              <a:gd name="connsiteY903" fmla="*/ 5485677 h 6322301"/>
              <a:gd name="connsiteX904" fmla="*/ 5009651 w 6319000"/>
              <a:gd name="connsiteY904" fmla="*/ 5485677 h 6322301"/>
              <a:gd name="connsiteX905" fmla="*/ 1409846 w 6319000"/>
              <a:gd name="connsiteY905" fmla="*/ 1885879 h 6322301"/>
              <a:gd name="connsiteX906" fmla="*/ 1409846 w 6319000"/>
              <a:gd name="connsiteY906" fmla="*/ 1819913 h 6322301"/>
              <a:gd name="connsiteX907" fmla="*/ 1475807 w 6319000"/>
              <a:gd name="connsiteY907" fmla="*/ 1819919 h 6322301"/>
              <a:gd name="connsiteX908" fmla="*/ 1475812 w 6319000"/>
              <a:gd name="connsiteY908" fmla="*/ 1885879 h 6322301"/>
              <a:gd name="connsiteX909" fmla="*/ 1409846 w 6319000"/>
              <a:gd name="connsiteY909" fmla="*/ 1885879 h 6322301"/>
              <a:gd name="connsiteX910" fmla="*/ 4865228 w 6319000"/>
              <a:gd name="connsiteY910" fmla="*/ 5341265 h 6322301"/>
              <a:gd name="connsiteX911" fmla="*/ 4865228 w 6319000"/>
              <a:gd name="connsiteY911" fmla="*/ 5275299 h 6322301"/>
              <a:gd name="connsiteX912" fmla="*/ 4931190 w 6319000"/>
              <a:gd name="connsiteY912" fmla="*/ 5275303 h 6322301"/>
              <a:gd name="connsiteX913" fmla="*/ 4931194 w 6319000"/>
              <a:gd name="connsiteY913" fmla="*/ 5341266 h 6322301"/>
              <a:gd name="connsiteX914" fmla="*/ 4865228 w 6319000"/>
              <a:gd name="connsiteY914" fmla="*/ 5341265 h 6322301"/>
              <a:gd name="connsiteX915" fmla="*/ 1710890 w 6319000"/>
              <a:gd name="connsiteY915" fmla="*/ 2440906 h 6322301"/>
              <a:gd name="connsiteX916" fmla="*/ 1710890 w 6319000"/>
              <a:gd name="connsiteY916" fmla="*/ 2374941 h 6322301"/>
              <a:gd name="connsiteX917" fmla="*/ 1776858 w 6319000"/>
              <a:gd name="connsiteY917" fmla="*/ 2374939 h 6322301"/>
              <a:gd name="connsiteX918" fmla="*/ 1776856 w 6319000"/>
              <a:gd name="connsiteY918" fmla="*/ 2440907 h 6322301"/>
              <a:gd name="connsiteX919" fmla="*/ 1710890 w 6319000"/>
              <a:gd name="connsiteY919" fmla="*/ 2440906 h 6322301"/>
              <a:gd name="connsiteX920" fmla="*/ 1855310 w 6319000"/>
              <a:gd name="connsiteY920" fmla="*/ 2587105 h 6322301"/>
              <a:gd name="connsiteX921" fmla="*/ 1855310 w 6319000"/>
              <a:gd name="connsiteY921" fmla="*/ 2521139 h 6322301"/>
              <a:gd name="connsiteX922" fmla="*/ 1921278 w 6319000"/>
              <a:gd name="connsiteY922" fmla="*/ 2521137 h 6322301"/>
              <a:gd name="connsiteX923" fmla="*/ 1921276 w 6319000"/>
              <a:gd name="connsiteY923" fmla="*/ 2587105 h 6322301"/>
              <a:gd name="connsiteX924" fmla="*/ 1855310 w 6319000"/>
              <a:gd name="connsiteY924" fmla="*/ 2587105 h 6322301"/>
              <a:gd name="connsiteX925" fmla="*/ 1999717 w 6319000"/>
              <a:gd name="connsiteY925" fmla="*/ 2731515 h 6322301"/>
              <a:gd name="connsiteX926" fmla="*/ 1999717 w 6319000"/>
              <a:gd name="connsiteY926" fmla="*/ 2665550 h 6322301"/>
              <a:gd name="connsiteX927" fmla="*/ 2065685 w 6319000"/>
              <a:gd name="connsiteY927" fmla="*/ 2665548 h 6322301"/>
              <a:gd name="connsiteX928" fmla="*/ 2065683 w 6319000"/>
              <a:gd name="connsiteY928" fmla="*/ 2731516 h 6322301"/>
              <a:gd name="connsiteX929" fmla="*/ 1999717 w 6319000"/>
              <a:gd name="connsiteY929" fmla="*/ 2731515 h 6322301"/>
              <a:gd name="connsiteX930" fmla="*/ 2290317 w 6319000"/>
              <a:gd name="connsiteY930" fmla="*/ 3022128 h 6322301"/>
              <a:gd name="connsiteX931" fmla="*/ 2290316 w 6319000"/>
              <a:gd name="connsiteY931" fmla="*/ 2956162 h 6322301"/>
              <a:gd name="connsiteX932" fmla="*/ 2356284 w 6319000"/>
              <a:gd name="connsiteY932" fmla="*/ 2956161 h 6322301"/>
              <a:gd name="connsiteX933" fmla="*/ 2356282 w 6319000"/>
              <a:gd name="connsiteY933" fmla="*/ 3022129 h 6322301"/>
              <a:gd name="connsiteX934" fmla="*/ 2290317 w 6319000"/>
              <a:gd name="connsiteY934" fmla="*/ 3022128 h 6322301"/>
              <a:gd name="connsiteX935" fmla="*/ 558936 w 6319000"/>
              <a:gd name="connsiteY935" fmla="*/ 1290752 h 6322301"/>
              <a:gd name="connsiteX936" fmla="*/ 558936 w 6319000"/>
              <a:gd name="connsiteY936" fmla="*/ 1224786 h 6322301"/>
              <a:gd name="connsiteX937" fmla="*/ 624903 w 6319000"/>
              <a:gd name="connsiteY937" fmla="*/ 1224785 h 6322301"/>
              <a:gd name="connsiteX938" fmla="*/ 624903 w 6319000"/>
              <a:gd name="connsiteY938" fmla="*/ 1290752 h 6322301"/>
              <a:gd name="connsiteX939" fmla="*/ 558936 w 6319000"/>
              <a:gd name="connsiteY939" fmla="*/ 1290752 h 6322301"/>
              <a:gd name="connsiteX940" fmla="*/ 847808 w 6319000"/>
              <a:gd name="connsiteY940" fmla="*/ 1581368 h 6322301"/>
              <a:gd name="connsiteX941" fmla="*/ 847808 w 6319000"/>
              <a:gd name="connsiteY941" fmla="*/ 1515402 h 6322301"/>
              <a:gd name="connsiteX942" fmla="*/ 913775 w 6319000"/>
              <a:gd name="connsiteY942" fmla="*/ 1515401 h 6322301"/>
              <a:gd name="connsiteX943" fmla="*/ 913775 w 6319000"/>
              <a:gd name="connsiteY943" fmla="*/ 1581368 h 6322301"/>
              <a:gd name="connsiteX944" fmla="*/ 847808 w 6319000"/>
              <a:gd name="connsiteY944" fmla="*/ 1581368 h 6322301"/>
              <a:gd name="connsiteX945" fmla="*/ 2434748 w 6319000"/>
              <a:gd name="connsiteY945" fmla="*/ 3168329 h 6322301"/>
              <a:gd name="connsiteX946" fmla="*/ 2434749 w 6319000"/>
              <a:gd name="connsiteY946" fmla="*/ 3102362 h 6322301"/>
              <a:gd name="connsiteX947" fmla="*/ 2500716 w 6319000"/>
              <a:gd name="connsiteY947" fmla="*/ 3102361 h 6322301"/>
              <a:gd name="connsiteX948" fmla="*/ 2500715 w 6319000"/>
              <a:gd name="connsiteY948" fmla="*/ 3168328 h 6322301"/>
              <a:gd name="connsiteX949" fmla="*/ 2434748 w 6319000"/>
              <a:gd name="connsiteY949" fmla="*/ 3168329 h 6322301"/>
              <a:gd name="connsiteX950" fmla="*/ 703368 w 6319000"/>
              <a:gd name="connsiteY950" fmla="*/ 1436952 h 6322301"/>
              <a:gd name="connsiteX951" fmla="*/ 703368 w 6319000"/>
              <a:gd name="connsiteY951" fmla="*/ 1370986 h 6322301"/>
              <a:gd name="connsiteX952" fmla="*/ 769335 w 6319000"/>
              <a:gd name="connsiteY952" fmla="*/ 1370985 h 6322301"/>
              <a:gd name="connsiteX953" fmla="*/ 769335 w 6319000"/>
              <a:gd name="connsiteY953" fmla="*/ 1436952 h 6322301"/>
              <a:gd name="connsiteX954" fmla="*/ 703368 w 6319000"/>
              <a:gd name="connsiteY954" fmla="*/ 1436952 h 6322301"/>
              <a:gd name="connsiteX955" fmla="*/ 2144126 w 6319000"/>
              <a:gd name="connsiteY955" fmla="*/ 2877714 h 6322301"/>
              <a:gd name="connsiteX956" fmla="*/ 2144126 w 6319000"/>
              <a:gd name="connsiteY956" fmla="*/ 2811747 h 6322301"/>
              <a:gd name="connsiteX957" fmla="*/ 2210093 w 6319000"/>
              <a:gd name="connsiteY957" fmla="*/ 2811746 h 6322301"/>
              <a:gd name="connsiteX958" fmla="*/ 2210092 w 6319000"/>
              <a:gd name="connsiteY958" fmla="*/ 2877714 h 6322301"/>
              <a:gd name="connsiteX959" fmla="*/ 2144126 w 6319000"/>
              <a:gd name="connsiteY959" fmla="*/ 2877714 h 6322301"/>
              <a:gd name="connsiteX960" fmla="*/ 1129924 w 6319000"/>
              <a:gd name="connsiteY960" fmla="*/ 1875183 h 6322301"/>
              <a:gd name="connsiteX961" fmla="*/ 1129924 w 6319000"/>
              <a:gd name="connsiteY961" fmla="*/ 1809217 h 6322301"/>
              <a:gd name="connsiteX962" fmla="*/ 1195891 w 6319000"/>
              <a:gd name="connsiteY962" fmla="*/ 1809216 h 6322301"/>
              <a:gd name="connsiteX963" fmla="*/ 1195890 w 6319000"/>
              <a:gd name="connsiteY963" fmla="*/ 1875183 h 6322301"/>
              <a:gd name="connsiteX964" fmla="*/ 1129924 w 6319000"/>
              <a:gd name="connsiteY964" fmla="*/ 1875183 h 6322301"/>
              <a:gd name="connsiteX965" fmla="*/ 985502 w 6319000"/>
              <a:gd name="connsiteY965" fmla="*/ 1730768 h 6322301"/>
              <a:gd name="connsiteX966" fmla="*/ 985502 w 6319000"/>
              <a:gd name="connsiteY966" fmla="*/ 1664801 h 6322301"/>
              <a:gd name="connsiteX967" fmla="*/ 1051469 w 6319000"/>
              <a:gd name="connsiteY967" fmla="*/ 1664801 h 6322301"/>
              <a:gd name="connsiteX968" fmla="*/ 1051468 w 6319000"/>
              <a:gd name="connsiteY968" fmla="*/ 1730767 h 6322301"/>
              <a:gd name="connsiteX969" fmla="*/ 985502 w 6319000"/>
              <a:gd name="connsiteY969" fmla="*/ 1730768 h 6322301"/>
              <a:gd name="connsiteX970" fmla="*/ 1418768 w 6319000"/>
              <a:gd name="connsiteY970" fmla="*/ 2165793 h 6322301"/>
              <a:gd name="connsiteX971" fmla="*/ 1418768 w 6319000"/>
              <a:gd name="connsiteY971" fmla="*/ 2099827 h 6322301"/>
              <a:gd name="connsiteX972" fmla="*/ 1484735 w 6319000"/>
              <a:gd name="connsiteY972" fmla="*/ 2099826 h 6322301"/>
              <a:gd name="connsiteX973" fmla="*/ 1484734 w 6319000"/>
              <a:gd name="connsiteY973" fmla="*/ 2165793 h 6322301"/>
              <a:gd name="connsiteX974" fmla="*/ 1418768 w 6319000"/>
              <a:gd name="connsiteY974" fmla="*/ 2165793 h 6322301"/>
              <a:gd name="connsiteX975" fmla="*/ 4874150 w 6319000"/>
              <a:gd name="connsiteY975" fmla="*/ 5621178 h 6322301"/>
              <a:gd name="connsiteX976" fmla="*/ 4874150 w 6319000"/>
              <a:gd name="connsiteY976" fmla="*/ 5555212 h 6322301"/>
              <a:gd name="connsiteX977" fmla="*/ 4940116 w 6319000"/>
              <a:gd name="connsiteY977" fmla="*/ 5555212 h 6322301"/>
              <a:gd name="connsiteX978" fmla="*/ 4940116 w 6319000"/>
              <a:gd name="connsiteY978" fmla="*/ 5621178 h 6322301"/>
              <a:gd name="connsiteX979" fmla="*/ 4874150 w 6319000"/>
              <a:gd name="connsiteY979" fmla="*/ 5621178 h 6322301"/>
              <a:gd name="connsiteX980" fmla="*/ 1274348 w 6319000"/>
              <a:gd name="connsiteY980" fmla="*/ 2021379 h 6322301"/>
              <a:gd name="connsiteX981" fmla="*/ 1274348 w 6319000"/>
              <a:gd name="connsiteY981" fmla="*/ 1955412 h 6322301"/>
              <a:gd name="connsiteX982" fmla="*/ 1340315 w 6319000"/>
              <a:gd name="connsiteY982" fmla="*/ 1955412 h 6322301"/>
              <a:gd name="connsiteX983" fmla="*/ 1340314 w 6319000"/>
              <a:gd name="connsiteY983" fmla="*/ 2021379 h 6322301"/>
              <a:gd name="connsiteX984" fmla="*/ 1274348 w 6319000"/>
              <a:gd name="connsiteY984" fmla="*/ 2021379 h 6322301"/>
              <a:gd name="connsiteX985" fmla="*/ 4729730 w 6319000"/>
              <a:gd name="connsiteY985" fmla="*/ 5476765 h 6322301"/>
              <a:gd name="connsiteX986" fmla="*/ 4729730 w 6319000"/>
              <a:gd name="connsiteY986" fmla="*/ 5410798 h 6322301"/>
              <a:gd name="connsiteX987" fmla="*/ 4795697 w 6319000"/>
              <a:gd name="connsiteY987" fmla="*/ 5410798 h 6322301"/>
              <a:gd name="connsiteX988" fmla="*/ 4795696 w 6319000"/>
              <a:gd name="connsiteY988" fmla="*/ 5476765 h 6322301"/>
              <a:gd name="connsiteX989" fmla="*/ 4729730 w 6319000"/>
              <a:gd name="connsiteY989" fmla="*/ 5476765 h 6322301"/>
              <a:gd name="connsiteX990" fmla="*/ 1563187 w 6319000"/>
              <a:gd name="connsiteY990" fmla="*/ 2311989 h 6322301"/>
              <a:gd name="connsiteX991" fmla="*/ 1563187 w 6319000"/>
              <a:gd name="connsiteY991" fmla="*/ 2246022 h 6322301"/>
              <a:gd name="connsiteX992" fmla="*/ 1629153 w 6319000"/>
              <a:gd name="connsiteY992" fmla="*/ 2246022 h 6322301"/>
              <a:gd name="connsiteX993" fmla="*/ 1629153 w 6319000"/>
              <a:gd name="connsiteY993" fmla="*/ 2311988 h 6322301"/>
              <a:gd name="connsiteX994" fmla="*/ 1563187 w 6319000"/>
              <a:gd name="connsiteY994" fmla="*/ 2311989 h 6322301"/>
              <a:gd name="connsiteX995" fmla="*/ 5018567 w 6319000"/>
              <a:gd name="connsiteY995" fmla="*/ 5767373 h 6322301"/>
              <a:gd name="connsiteX996" fmla="*/ 5018567 w 6319000"/>
              <a:gd name="connsiteY996" fmla="*/ 5701407 h 6322301"/>
              <a:gd name="connsiteX997" fmla="*/ 5084534 w 6319000"/>
              <a:gd name="connsiteY997" fmla="*/ 5701407 h 6322301"/>
              <a:gd name="connsiteX998" fmla="*/ 5084534 w 6319000"/>
              <a:gd name="connsiteY998" fmla="*/ 5767373 h 6322301"/>
              <a:gd name="connsiteX999" fmla="*/ 5018567 w 6319000"/>
              <a:gd name="connsiteY999" fmla="*/ 5767373 h 6322301"/>
              <a:gd name="connsiteX1000" fmla="*/ 1575390 w 6319000"/>
              <a:gd name="connsiteY1000" fmla="*/ 2576407 h 6322301"/>
              <a:gd name="connsiteX1001" fmla="*/ 1575390 w 6319000"/>
              <a:gd name="connsiteY1001" fmla="*/ 2510440 h 6322301"/>
              <a:gd name="connsiteX1002" fmla="*/ 1641357 w 6319000"/>
              <a:gd name="connsiteY1002" fmla="*/ 2510440 h 6322301"/>
              <a:gd name="connsiteX1003" fmla="*/ 1641357 w 6319000"/>
              <a:gd name="connsiteY1003" fmla="*/ 2576407 h 6322301"/>
              <a:gd name="connsiteX1004" fmla="*/ 1575390 w 6319000"/>
              <a:gd name="connsiteY1004" fmla="*/ 2576407 h 6322301"/>
              <a:gd name="connsiteX1005" fmla="*/ 1719807 w 6319000"/>
              <a:gd name="connsiteY1005" fmla="*/ 2722604 h 6322301"/>
              <a:gd name="connsiteX1006" fmla="*/ 1719808 w 6319000"/>
              <a:gd name="connsiteY1006" fmla="*/ 2656636 h 6322301"/>
              <a:gd name="connsiteX1007" fmla="*/ 1785774 w 6319000"/>
              <a:gd name="connsiteY1007" fmla="*/ 2656637 h 6322301"/>
              <a:gd name="connsiteX1008" fmla="*/ 1785774 w 6319000"/>
              <a:gd name="connsiteY1008" fmla="*/ 2722603 h 6322301"/>
              <a:gd name="connsiteX1009" fmla="*/ 1719807 w 6319000"/>
              <a:gd name="connsiteY1009" fmla="*/ 2722604 h 6322301"/>
              <a:gd name="connsiteX1010" fmla="*/ 1864217 w 6319000"/>
              <a:gd name="connsiteY1010" fmla="*/ 2867019 h 6322301"/>
              <a:gd name="connsiteX1011" fmla="*/ 1864218 w 6319000"/>
              <a:gd name="connsiteY1011" fmla="*/ 2801052 h 6322301"/>
              <a:gd name="connsiteX1012" fmla="*/ 1930184 w 6319000"/>
              <a:gd name="connsiteY1012" fmla="*/ 2801052 h 6322301"/>
              <a:gd name="connsiteX1013" fmla="*/ 1930184 w 6319000"/>
              <a:gd name="connsiteY1013" fmla="*/ 2867018 h 6322301"/>
              <a:gd name="connsiteX1014" fmla="*/ 1864217 w 6319000"/>
              <a:gd name="connsiteY1014" fmla="*/ 2867019 h 6322301"/>
              <a:gd name="connsiteX1015" fmla="*/ 2008628 w 6319000"/>
              <a:gd name="connsiteY1015" fmla="*/ 3013213 h 6322301"/>
              <a:gd name="connsiteX1016" fmla="*/ 2008628 w 6319000"/>
              <a:gd name="connsiteY1016" fmla="*/ 2947246 h 6322301"/>
              <a:gd name="connsiteX1017" fmla="*/ 2074594 w 6319000"/>
              <a:gd name="connsiteY1017" fmla="*/ 2947246 h 6322301"/>
              <a:gd name="connsiteX1018" fmla="*/ 2074595 w 6319000"/>
              <a:gd name="connsiteY1018" fmla="*/ 3013213 h 6322301"/>
              <a:gd name="connsiteX1019" fmla="*/ 2008628 w 6319000"/>
              <a:gd name="connsiteY1019" fmla="*/ 3013213 h 6322301"/>
              <a:gd name="connsiteX1020" fmla="*/ 2153034 w 6319000"/>
              <a:gd name="connsiteY1020" fmla="*/ 3157629 h 6322301"/>
              <a:gd name="connsiteX1021" fmla="*/ 2153034 w 6319000"/>
              <a:gd name="connsiteY1021" fmla="*/ 3091663 h 6322301"/>
              <a:gd name="connsiteX1022" fmla="*/ 2219000 w 6319000"/>
              <a:gd name="connsiteY1022" fmla="*/ 3091663 h 6322301"/>
              <a:gd name="connsiteX1023" fmla="*/ 2219000 w 6319000"/>
              <a:gd name="connsiteY1023" fmla="*/ 3157629 h 6322301"/>
              <a:gd name="connsiteX1024" fmla="*/ 2153034 w 6319000"/>
              <a:gd name="connsiteY1024" fmla="*/ 3157629 h 6322301"/>
              <a:gd name="connsiteX1025" fmla="*/ 421653 w 6319000"/>
              <a:gd name="connsiteY1025" fmla="*/ 1426253 h 6322301"/>
              <a:gd name="connsiteX1026" fmla="*/ 421653 w 6319000"/>
              <a:gd name="connsiteY1026" fmla="*/ 1360286 h 6322301"/>
              <a:gd name="connsiteX1027" fmla="*/ 487619 w 6319000"/>
              <a:gd name="connsiteY1027" fmla="*/ 1360286 h 6322301"/>
              <a:gd name="connsiteX1028" fmla="*/ 487620 w 6319000"/>
              <a:gd name="connsiteY1028" fmla="*/ 1426253 h 6322301"/>
              <a:gd name="connsiteX1029" fmla="*/ 421653 w 6319000"/>
              <a:gd name="connsiteY1029" fmla="*/ 1426253 h 6322301"/>
              <a:gd name="connsiteX1030" fmla="*/ 856735 w 6319000"/>
              <a:gd name="connsiteY1030" fmla="*/ 1863063 h 6322301"/>
              <a:gd name="connsiteX1031" fmla="*/ 856735 w 6319000"/>
              <a:gd name="connsiteY1031" fmla="*/ 1797096 h 6322301"/>
              <a:gd name="connsiteX1032" fmla="*/ 922702 w 6319000"/>
              <a:gd name="connsiteY1032" fmla="*/ 1797097 h 6322301"/>
              <a:gd name="connsiteX1033" fmla="*/ 922701 w 6319000"/>
              <a:gd name="connsiteY1033" fmla="*/ 1863063 h 6322301"/>
              <a:gd name="connsiteX1034" fmla="*/ 856735 w 6319000"/>
              <a:gd name="connsiteY1034" fmla="*/ 1863063 h 6322301"/>
              <a:gd name="connsiteX1035" fmla="*/ 2441904 w 6319000"/>
              <a:gd name="connsiteY1035" fmla="*/ 3448245 h 6322301"/>
              <a:gd name="connsiteX1036" fmla="*/ 2441904 w 6319000"/>
              <a:gd name="connsiteY1036" fmla="*/ 3382279 h 6322301"/>
              <a:gd name="connsiteX1037" fmla="*/ 2507871 w 6319000"/>
              <a:gd name="connsiteY1037" fmla="*/ 3382279 h 6322301"/>
              <a:gd name="connsiteX1038" fmla="*/ 2507870 w 6319000"/>
              <a:gd name="connsiteY1038" fmla="*/ 3448246 h 6322301"/>
              <a:gd name="connsiteX1039" fmla="*/ 2441904 w 6319000"/>
              <a:gd name="connsiteY1039" fmla="*/ 3448245 h 6322301"/>
              <a:gd name="connsiteX1040" fmla="*/ 710524 w 6319000"/>
              <a:gd name="connsiteY1040" fmla="*/ 1716869 h 6322301"/>
              <a:gd name="connsiteX1041" fmla="*/ 710524 w 6319000"/>
              <a:gd name="connsiteY1041" fmla="*/ 1650903 h 6322301"/>
              <a:gd name="connsiteX1042" fmla="*/ 776490 w 6319000"/>
              <a:gd name="connsiteY1042" fmla="*/ 1650902 h 6322301"/>
              <a:gd name="connsiteX1043" fmla="*/ 776490 w 6319000"/>
              <a:gd name="connsiteY1043" fmla="*/ 1716869 h 6322301"/>
              <a:gd name="connsiteX1044" fmla="*/ 710524 w 6319000"/>
              <a:gd name="connsiteY1044" fmla="*/ 1716869 h 6322301"/>
              <a:gd name="connsiteX1045" fmla="*/ 2297465 w 6319000"/>
              <a:gd name="connsiteY1045" fmla="*/ 3303827 h 6322301"/>
              <a:gd name="connsiteX1046" fmla="*/ 2297465 w 6319000"/>
              <a:gd name="connsiteY1046" fmla="*/ 3237861 h 6322301"/>
              <a:gd name="connsiteX1047" fmla="*/ 2363433 w 6319000"/>
              <a:gd name="connsiteY1047" fmla="*/ 3237860 h 6322301"/>
              <a:gd name="connsiteX1048" fmla="*/ 2363433 w 6319000"/>
              <a:gd name="connsiteY1048" fmla="*/ 3303827 h 6322301"/>
              <a:gd name="connsiteX1049" fmla="*/ 2297465 w 6319000"/>
              <a:gd name="connsiteY1049" fmla="*/ 3303827 h 6322301"/>
              <a:gd name="connsiteX1050" fmla="*/ 566084 w 6319000"/>
              <a:gd name="connsiteY1050" fmla="*/ 1572451 h 6322301"/>
              <a:gd name="connsiteX1051" fmla="*/ 566084 w 6319000"/>
              <a:gd name="connsiteY1051" fmla="*/ 1506484 h 6322301"/>
              <a:gd name="connsiteX1052" fmla="*/ 632053 w 6319000"/>
              <a:gd name="connsiteY1052" fmla="*/ 1506484 h 6322301"/>
              <a:gd name="connsiteX1053" fmla="*/ 632052 w 6319000"/>
              <a:gd name="connsiteY1053" fmla="*/ 1572450 h 6322301"/>
              <a:gd name="connsiteX1054" fmla="*/ 566084 w 6319000"/>
              <a:gd name="connsiteY1054" fmla="*/ 1572451 h 6322301"/>
              <a:gd name="connsiteX1055" fmla="*/ 1138845 w 6319000"/>
              <a:gd name="connsiteY1055" fmla="*/ 2155096 h 6322301"/>
              <a:gd name="connsiteX1056" fmla="*/ 1138844 w 6319000"/>
              <a:gd name="connsiteY1056" fmla="*/ 2089129 h 6322301"/>
              <a:gd name="connsiteX1057" fmla="*/ 1204811 w 6319000"/>
              <a:gd name="connsiteY1057" fmla="*/ 2089129 h 6322301"/>
              <a:gd name="connsiteX1058" fmla="*/ 1204811 w 6319000"/>
              <a:gd name="connsiteY1058" fmla="*/ 2155096 h 6322301"/>
              <a:gd name="connsiteX1059" fmla="*/ 1138845 w 6319000"/>
              <a:gd name="connsiteY1059" fmla="*/ 2155096 h 6322301"/>
              <a:gd name="connsiteX1060" fmla="*/ 4594227 w 6319000"/>
              <a:gd name="connsiteY1060" fmla="*/ 5610482 h 6322301"/>
              <a:gd name="connsiteX1061" fmla="*/ 4594227 w 6319000"/>
              <a:gd name="connsiteY1061" fmla="*/ 5544515 h 6322301"/>
              <a:gd name="connsiteX1062" fmla="*/ 4660193 w 6319000"/>
              <a:gd name="connsiteY1062" fmla="*/ 5544515 h 6322301"/>
              <a:gd name="connsiteX1063" fmla="*/ 4660193 w 6319000"/>
              <a:gd name="connsiteY1063" fmla="*/ 5610482 h 6322301"/>
              <a:gd name="connsiteX1064" fmla="*/ 4594227 w 6319000"/>
              <a:gd name="connsiteY1064" fmla="*/ 5610482 h 6322301"/>
              <a:gd name="connsiteX1065" fmla="*/ 994424 w 6319000"/>
              <a:gd name="connsiteY1065" fmla="*/ 2010684 h 6322301"/>
              <a:gd name="connsiteX1066" fmla="*/ 994423 w 6319000"/>
              <a:gd name="connsiteY1066" fmla="*/ 1944717 h 6322301"/>
              <a:gd name="connsiteX1067" fmla="*/ 1060390 w 6319000"/>
              <a:gd name="connsiteY1067" fmla="*/ 1944717 h 6322301"/>
              <a:gd name="connsiteX1068" fmla="*/ 1060390 w 6319000"/>
              <a:gd name="connsiteY1068" fmla="*/ 2010683 h 6322301"/>
              <a:gd name="connsiteX1069" fmla="*/ 994424 w 6319000"/>
              <a:gd name="connsiteY1069" fmla="*/ 2010684 h 6322301"/>
              <a:gd name="connsiteX1070" fmla="*/ 1283269 w 6319000"/>
              <a:gd name="connsiteY1070" fmla="*/ 2301291 h 6322301"/>
              <a:gd name="connsiteX1071" fmla="*/ 1283268 w 6319000"/>
              <a:gd name="connsiteY1071" fmla="*/ 2235325 h 6322301"/>
              <a:gd name="connsiteX1072" fmla="*/ 1349235 w 6319000"/>
              <a:gd name="connsiteY1072" fmla="*/ 2235325 h 6322301"/>
              <a:gd name="connsiteX1073" fmla="*/ 1349235 w 6319000"/>
              <a:gd name="connsiteY1073" fmla="*/ 2301291 h 6322301"/>
              <a:gd name="connsiteX1074" fmla="*/ 1283269 w 6319000"/>
              <a:gd name="connsiteY1074" fmla="*/ 2301291 h 6322301"/>
              <a:gd name="connsiteX1075" fmla="*/ 1427684 w 6319000"/>
              <a:gd name="connsiteY1075" fmla="*/ 2445707 h 6322301"/>
              <a:gd name="connsiteX1076" fmla="*/ 1427683 w 6319000"/>
              <a:gd name="connsiteY1076" fmla="*/ 2379740 h 6322301"/>
              <a:gd name="connsiteX1077" fmla="*/ 1493650 w 6319000"/>
              <a:gd name="connsiteY1077" fmla="*/ 2379741 h 6322301"/>
              <a:gd name="connsiteX1078" fmla="*/ 1493650 w 6319000"/>
              <a:gd name="connsiteY1078" fmla="*/ 2445707 h 6322301"/>
              <a:gd name="connsiteX1079" fmla="*/ 1427684 w 6319000"/>
              <a:gd name="connsiteY1079" fmla="*/ 2445707 h 6322301"/>
              <a:gd name="connsiteX1080" fmla="*/ 4738650 w 6319000"/>
              <a:gd name="connsiteY1080" fmla="*/ 5756677 h 6322301"/>
              <a:gd name="connsiteX1081" fmla="*/ 4738650 w 6319000"/>
              <a:gd name="connsiteY1081" fmla="*/ 5690711 h 6322301"/>
              <a:gd name="connsiteX1082" fmla="*/ 4804617 w 6319000"/>
              <a:gd name="connsiteY1082" fmla="*/ 5690710 h 6322301"/>
              <a:gd name="connsiteX1083" fmla="*/ 4804616 w 6319000"/>
              <a:gd name="connsiteY1083" fmla="*/ 5756677 h 6322301"/>
              <a:gd name="connsiteX1084" fmla="*/ 4738650 w 6319000"/>
              <a:gd name="connsiteY1084" fmla="*/ 5756677 h 6322301"/>
              <a:gd name="connsiteX1085" fmla="*/ 4883064 w 6319000"/>
              <a:gd name="connsiteY1085" fmla="*/ 5901092 h 6322301"/>
              <a:gd name="connsiteX1086" fmla="*/ 4883064 w 6319000"/>
              <a:gd name="connsiteY1086" fmla="*/ 5835125 h 6322301"/>
              <a:gd name="connsiteX1087" fmla="*/ 4949031 w 6319000"/>
              <a:gd name="connsiteY1087" fmla="*/ 5835125 h 6322301"/>
              <a:gd name="connsiteX1088" fmla="*/ 4949030 w 6319000"/>
              <a:gd name="connsiteY1088" fmla="*/ 5901092 h 6322301"/>
              <a:gd name="connsiteX1089" fmla="*/ 4883064 w 6319000"/>
              <a:gd name="connsiteY1089" fmla="*/ 5901092 h 6322301"/>
              <a:gd name="connsiteX1090" fmla="*/ 1584309 w 6319000"/>
              <a:gd name="connsiteY1090" fmla="*/ 2858105 h 6322301"/>
              <a:gd name="connsiteX1091" fmla="*/ 1584309 w 6319000"/>
              <a:gd name="connsiteY1091" fmla="*/ 2792139 h 6322301"/>
              <a:gd name="connsiteX1092" fmla="*/ 1650275 w 6319000"/>
              <a:gd name="connsiteY1092" fmla="*/ 2792139 h 6322301"/>
              <a:gd name="connsiteX1093" fmla="*/ 1650275 w 6319000"/>
              <a:gd name="connsiteY1093" fmla="*/ 2858105 h 6322301"/>
              <a:gd name="connsiteX1094" fmla="*/ 1584309 w 6319000"/>
              <a:gd name="connsiteY1094" fmla="*/ 2858105 h 6322301"/>
              <a:gd name="connsiteX1095" fmla="*/ 1438107 w 6319000"/>
              <a:gd name="connsiteY1095" fmla="*/ 2711906 h 6322301"/>
              <a:gd name="connsiteX1096" fmla="*/ 1438108 w 6319000"/>
              <a:gd name="connsiteY1096" fmla="*/ 2645940 h 6322301"/>
              <a:gd name="connsiteX1097" fmla="*/ 1504074 w 6319000"/>
              <a:gd name="connsiteY1097" fmla="*/ 2645940 h 6322301"/>
              <a:gd name="connsiteX1098" fmla="*/ 1504074 w 6319000"/>
              <a:gd name="connsiteY1098" fmla="*/ 2711906 h 6322301"/>
              <a:gd name="connsiteX1099" fmla="*/ 1438107 w 6319000"/>
              <a:gd name="connsiteY1099" fmla="*/ 2711906 h 6322301"/>
              <a:gd name="connsiteX1100" fmla="*/ 1728718 w 6319000"/>
              <a:gd name="connsiteY1100" fmla="*/ 3002518 h 6322301"/>
              <a:gd name="connsiteX1101" fmla="*/ 1728718 w 6319000"/>
              <a:gd name="connsiteY1101" fmla="*/ 2936551 h 6322301"/>
              <a:gd name="connsiteX1102" fmla="*/ 1794684 w 6319000"/>
              <a:gd name="connsiteY1102" fmla="*/ 2936551 h 6322301"/>
              <a:gd name="connsiteX1103" fmla="*/ 1794684 w 6319000"/>
              <a:gd name="connsiteY1103" fmla="*/ 3002518 h 6322301"/>
              <a:gd name="connsiteX1104" fmla="*/ 1728718 w 6319000"/>
              <a:gd name="connsiteY1104" fmla="*/ 3002518 h 6322301"/>
              <a:gd name="connsiteX1105" fmla="*/ 1873128 w 6319000"/>
              <a:gd name="connsiteY1105" fmla="*/ 3148711 h 6322301"/>
              <a:gd name="connsiteX1106" fmla="*/ 1873128 w 6319000"/>
              <a:gd name="connsiteY1106" fmla="*/ 3082745 h 6322301"/>
              <a:gd name="connsiteX1107" fmla="*/ 1939094 w 6319000"/>
              <a:gd name="connsiteY1107" fmla="*/ 3082745 h 6322301"/>
              <a:gd name="connsiteX1108" fmla="*/ 1939094 w 6319000"/>
              <a:gd name="connsiteY1108" fmla="*/ 3148712 h 6322301"/>
              <a:gd name="connsiteX1109" fmla="*/ 1873128 w 6319000"/>
              <a:gd name="connsiteY1109" fmla="*/ 3148711 h 6322301"/>
              <a:gd name="connsiteX1110" fmla="*/ 2017535 w 6319000"/>
              <a:gd name="connsiteY1110" fmla="*/ 3293128 h 6322301"/>
              <a:gd name="connsiteX1111" fmla="*/ 2017534 w 6319000"/>
              <a:gd name="connsiteY1111" fmla="*/ 3227162 h 6322301"/>
              <a:gd name="connsiteX1112" fmla="*/ 2083501 w 6319000"/>
              <a:gd name="connsiteY1112" fmla="*/ 3227162 h 6322301"/>
              <a:gd name="connsiteX1113" fmla="*/ 2083501 w 6319000"/>
              <a:gd name="connsiteY1113" fmla="*/ 3293128 h 6322301"/>
              <a:gd name="connsiteX1114" fmla="*/ 2017535 w 6319000"/>
              <a:gd name="connsiteY1114" fmla="*/ 3293128 h 6322301"/>
              <a:gd name="connsiteX1115" fmla="*/ 286154 w 6319000"/>
              <a:gd name="connsiteY1115" fmla="*/ 1561752 h 6322301"/>
              <a:gd name="connsiteX1116" fmla="*/ 286154 w 6319000"/>
              <a:gd name="connsiteY1116" fmla="*/ 1495786 h 6322301"/>
              <a:gd name="connsiteX1117" fmla="*/ 352120 w 6319000"/>
              <a:gd name="connsiteY1117" fmla="*/ 1495786 h 6322301"/>
              <a:gd name="connsiteX1118" fmla="*/ 352120 w 6319000"/>
              <a:gd name="connsiteY1118" fmla="*/ 1561752 h 6322301"/>
              <a:gd name="connsiteX1119" fmla="*/ 286154 w 6319000"/>
              <a:gd name="connsiteY1119" fmla="*/ 1561752 h 6322301"/>
              <a:gd name="connsiteX1120" fmla="*/ 2306402 w 6319000"/>
              <a:gd name="connsiteY1120" fmla="*/ 3583745 h 6322301"/>
              <a:gd name="connsiteX1121" fmla="*/ 2306402 w 6319000"/>
              <a:gd name="connsiteY1121" fmla="*/ 3517778 h 6322301"/>
              <a:gd name="connsiteX1122" fmla="*/ 2372370 w 6319000"/>
              <a:gd name="connsiteY1122" fmla="*/ 3517778 h 6322301"/>
              <a:gd name="connsiteX1123" fmla="*/ 2372370 w 6319000"/>
              <a:gd name="connsiteY1123" fmla="*/ 3583745 h 6322301"/>
              <a:gd name="connsiteX1124" fmla="*/ 2306402 w 6319000"/>
              <a:gd name="connsiteY1124" fmla="*/ 3583745 h 6322301"/>
              <a:gd name="connsiteX1125" fmla="*/ 575021 w 6319000"/>
              <a:gd name="connsiteY1125" fmla="*/ 1852368 h 6322301"/>
              <a:gd name="connsiteX1126" fmla="*/ 575021 w 6319000"/>
              <a:gd name="connsiteY1126" fmla="*/ 1786402 h 6322301"/>
              <a:gd name="connsiteX1127" fmla="*/ 640989 w 6319000"/>
              <a:gd name="connsiteY1127" fmla="*/ 1786402 h 6322301"/>
              <a:gd name="connsiteX1128" fmla="*/ 640990 w 6319000"/>
              <a:gd name="connsiteY1128" fmla="*/ 1852368 h 6322301"/>
              <a:gd name="connsiteX1129" fmla="*/ 575021 w 6319000"/>
              <a:gd name="connsiteY1129" fmla="*/ 1852368 h 6322301"/>
              <a:gd name="connsiteX1130" fmla="*/ 2161965 w 6319000"/>
              <a:gd name="connsiteY1130" fmla="*/ 3439328 h 6322301"/>
              <a:gd name="connsiteX1131" fmla="*/ 2161965 w 6319000"/>
              <a:gd name="connsiteY1131" fmla="*/ 3373362 h 6322301"/>
              <a:gd name="connsiteX1132" fmla="*/ 2227931 w 6319000"/>
              <a:gd name="connsiteY1132" fmla="*/ 3373362 h 6322301"/>
              <a:gd name="connsiteX1133" fmla="*/ 2227931 w 6319000"/>
              <a:gd name="connsiteY1133" fmla="*/ 3439329 h 6322301"/>
              <a:gd name="connsiteX1134" fmla="*/ 2161965 w 6319000"/>
              <a:gd name="connsiteY1134" fmla="*/ 3439328 h 6322301"/>
              <a:gd name="connsiteX1135" fmla="*/ 430585 w 6319000"/>
              <a:gd name="connsiteY1135" fmla="*/ 1707952 h 6322301"/>
              <a:gd name="connsiteX1136" fmla="*/ 430585 w 6319000"/>
              <a:gd name="connsiteY1136" fmla="*/ 1641986 h 6322301"/>
              <a:gd name="connsiteX1137" fmla="*/ 496551 w 6319000"/>
              <a:gd name="connsiteY1137" fmla="*/ 1641986 h 6322301"/>
              <a:gd name="connsiteX1138" fmla="*/ 496551 w 6319000"/>
              <a:gd name="connsiteY1138" fmla="*/ 1707952 h 6322301"/>
              <a:gd name="connsiteX1139" fmla="*/ 430585 w 6319000"/>
              <a:gd name="connsiteY1139" fmla="*/ 1707952 h 6322301"/>
              <a:gd name="connsiteX1140" fmla="*/ 719452 w 6319000"/>
              <a:gd name="connsiteY1140" fmla="*/ 1998562 h 6322301"/>
              <a:gd name="connsiteX1141" fmla="*/ 719452 w 6319000"/>
              <a:gd name="connsiteY1141" fmla="*/ 1932596 h 6322301"/>
              <a:gd name="connsiteX1142" fmla="*/ 785418 w 6319000"/>
              <a:gd name="connsiteY1142" fmla="*/ 1932596 h 6322301"/>
              <a:gd name="connsiteX1143" fmla="*/ 785418 w 6319000"/>
              <a:gd name="connsiteY1143" fmla="*/ 1998562 h 6322301"/>
              <a:gd name="connsiteX1144" fmla="*/ 719452 w 6319000"/>
              <a:gd name="connsiteY1144" fmla="*/ 1998562 h 6322301"/>
              <a:gd name="connsiteX1145" fmla="*/ 863831 w 6319000"/>
              <a:gd name="connsiteY1145" fmla="*/ 2142984 h 6322301"/>
              <a:gd name="connsiteX1146" fmla="*/ 863832 w 6319000"/>
              <a:gd name="connsiteY1146" fmla="*/ 2077018 h 6322301"/>
              <a:gd name="connsiteX1147" fmla="*/ 929798 w 6319000"/>
              <a:gd name="connsiteY1147" fmla="*/ 2077018 h 6322301"/>
              <a:gd name="connsiteX1148" fmla="*/ 929798 w 6319000"/>
              <a:gd name="connsiteY1148" fmla="*/ 2142984 h 6322301"/>
              <a:gd name="connsiteX1149" fmla="*/ 863831 w 6319000"/>
              <a:gd name="connsiteY1149" fmla="*/ 2142984 h 6322301"/>
              <a:gd name="connsiteX1150" fmla="*/ 1292186 w 6319000"/>
              <a:gd name="connsiteY1150" fmla="*/ 2581207 h 6322301"/>
              <a:gd name="connsiteX1151" fmla="*/ 1292186 w 6319000"/>
              <a:gd name="connsiteY1151" fmla="*/ 2515240 h 6322301"/>
              <a:gd name="connsiteX1152" fmla="*/ 1358153 w 6319000"/>
              <a:gd name="connsiteY1152" fmla="*/ 2515241 h 6322301"/>
              <a:gd name="connsiteX1153" fmla="*/ 1358153 w 6319000"/>
              <a:gd name="connsiteY1153" fmla="*/ 2581207 h 6322301"/>
              <a:gd name="connsiteX1154" fmla="*/ 1292186 w 6319000"/>
              <a:gd name="connsiteY1154" fmla="*/ 2581207 h 6322301"/>
              <a:gd name="connsiteX1155" fmla="*/ 4747567 w 6319000"/>
              <a:gd name="connsiteY1155" fmla="*/ 6036592 h 6322301"/>
              <a:gd name="connsiteX1156" fmla="*/ 4747567 w 6319000"/>
              <a:gd name="connsiteY1156" fmla="*/ 5970625 h 6322301"/>
              <a:gd name="connsiteX1157" fmla="*/ 4813533 w 6319000"/>
              <a:gd name="connsiteY1157" fmla="*/ 5970625 h 6322301"/>
              <a:gd name="connsiteX1158" fmla="*/ 4813533 w 6319000"/>
              <a:gd name="connsiteY1158" fmla="*/ 6036592 h 6322301"/>
              <a:gd name="connsiteX1159" fmla="*/ 4747567 w 6319000"/>
              <a:gd name="connsiteY1159" fmla="*/ 6036592 h 6322301"/>
              <a:gd name="connsiteX1160" fmla="*/ 1147767 w 6319000"/>
              <a:gd name="connsiteY1160" fmla="*/ 2436793 h 6322301"/>
              <a:gd name="connsiteX1161" fmla="*/ 1147767 w 6319000"/>
              <a:gd name="connsiteY1161" fmla="*/ 2370826 h 6322301"/>
              <a:gd name="connsiteX1162" fmla="*/ 1213734 w 6319000"/>
              <a:gd name="connsiteY1162" fmla="*/ 2370826 h 6322301"/>
              <a:gd name="connsiteX1163" fmla="*/ 1213734 w 6319000"/>
              <a:gd name="connsiteY1163" fmla="*/ 2436792 h 6322301"/>
              <a:gd name="connsiteX1164" fmla="*/ 1147767 w 6319000"/>
              <a:gd name="connsiteY1164" fmla="*/ 2436793 h 6322301"/>
              <a:gd name="connsiteX1165" fmla="*/ 4603149 w 6319000"/>
              <a:gd name="connsiteY1165" fmla="*/ 5892178 h 6322301"/>
              <a:gd name="connsiteX1166" fmla="*/ 4603149 w 6319000"/>
              <a:gd name="connsiteY1166" fmla="*/ 5826212 h 6322301"/>
              <a:gd name="connsiteX1167" fmla="*/ 4669115 w 6319000"/>
              <a:gd name="connsiteY1167" fmla="*/ 5826212 h 6322301"/>
              <a:gd name="connsiteX1168" fmla="*/ 4669115 w 6319000"/>
              <a:gd name="connsiteY1168" fmla="*/ 5892178 h 6322301"/>
              <a:gd name="connsiteX1169" fmla="*/ 4603149 w 6319000"/>
              <a:gd name="connsiteY1169" fmla="*/ 5892178 h 6322301"/>
              <a:gd name="connsiteX1170" fmla="*/ 1001562 w 6319000"/>
              <a:gd name="connsiteY1170" fmla="*/ 2290599 h 6322301"/>
              <a:gd name="connsiteX1171" fmla="*/ 1001562 w 6319000"/>
              <a:gd name="connsiteY1171" fmla="*/ 2224633 h 6322301"/>
              <a:gd name="connsiteX1172" fmla="*/ 1067528 w 6319000"/>
              <a:gd name="connsiteY1172" fmla="*/ 2224633 h 6322301"/>
              <a:gd name="connsiteX1173" fmla="*/ 1067528 w 6319000"/>
              <a:gd name="connsiteY1173" fmla="*/ 2290599 h 6322301"/>
              <a:gd name="connsiteX1174" fmla="*/ 1001562 w 6319000"/>
              <a:gd name="connsiteY1174" fmla="*/ 2290599 h 6322301"/>
              <a:gd name="connsiteX1175" fmla="*/ 1302604 w 6319000"/>
              <a:gd name="connsiteY1175" fmla="*/ 2847407 h 6322301"/>
              <a:gd name="connsiteX1176" fmla="*/ 1302604 w 6319000"/>
              <a:gd name="connsiteY1176" fmla="*/ 2781441 h 6322301"/>
              <a:gd name="connsiteX1177" fmla="*/ 1368573 w 6319000"/>
              <a:gd name="connsiteY1177" fmla="*/ 2781441 h 6322301"/>
              <a:gd name="connsiteX1178" fmla="*/ 1368573 w 6319000"/>
              <a:gd name="connsiteY1178" fmla="*/ 2847408 h 6322301"/>
              <a:gd name="connsiteX1179" fmla="*/ 1302604 w 6319000"/>
              <a:gd name="connsiteY1179" fmla="*/ 2847407 h 6322301"/>
              <a:gd name="connsiteX1180" fmla="*/ 1447023 w 6319000"/>
              <a:gd name="connsiteY1180" fmla="*/ 2993604 h 6322301"/>
              <a:gd name="connsiteX1181" fmla="*/ 1447023 w 6319000"/>
              <a:gd name="connsiteY1181" fmla="*/ 2927638 h 6322301"/>
              <a:gd name="connsiteX1182" fmla="*/ 1512990 w 6319000"/>
              <a:gd name="connsiteY1182" fmla="*/ 2927637 h 6322301"/>
              <a:gd name="connsiteX1183" fmla="*/ 1512990 w 6319000"/>
              <a:gd name="connsiteY1183" fmla="*/ 2993604 h 6322301"/>
              <a:gd name="connsiteX1184" fmla="*/ 1447023 w 6319000"/>
              <a:gd name="connsiteY1184" fmla="*/ 2993604 h 6322301"/>
              <a:gd name="connsiteX1185" fmla="*/ 1591435 w 6319000"/>
              <a:gd name="connsiteY1185" fmla="*/ 3138018 h 6322301"/>
              <a:gd name="connsiteX1186" fmla="*/ 1591436 w 6319000"/>
              <a:gd name="connsiteY1186" fmla="*/ 3072052 h 6322301"/>
              <a:gd name="connsiteX1187" fmla="*/ 1657402 w 6319000"/>
              <a:gd name="connsiteY1187" fmla="*/ 3072051 h 6322301"/>
              <a:gd name="connsiteX1188" fmla="*/ 1657402 w 6319000"/>
              <a:gd name="connsiteY1188" fmla="*/ 3138018 h 6322301"/>
              <a:gd name="connsiteX1189" fmla="*/ 1591435 w 6319000"/>
              <a:gd name="connsiteY1189" fmla="*/ 3138018 h 6322301"/>
              <a:gd name="connsiteX1190" fmla="*/ 1882034 w 6319000"/>
              <a:gd name="connsiteY1190" fmla="*/ 3428629 h 6322301"/>
              <a:gd name="connsiteX1191" fmla="*/ 1882034 w 6319000"/>
              <a:gd name="connsiteY1191" fmla="*/ 3362662 h 6322301"/>
              <a:gd name="connsiteX1192" fmla="*/ 1948001 w 6319000"/>
              <a:gd name="connsiteY1192" fmla="*/ 3362662 h 6322301"/>
              <a:gd name="connsiteX1193" fmla="*/ 1948000 w 6319000"/>
              <a:gd name="connsiteY1193" fmla="*/ 3428629 h 6322301"/>
              <a:gd name="connsiteX1194" fmla="*/ 1882034 w 6319000"/>
              <a:gd name="connsiteY1194" fmla="*/ 3428629 h 6322301"/>
              <a:gd name="connsiteX1195" fmla="*/ 150654 w 6319000"/>
              <a:gd name="connsiteY1195" fmla="*/ 1697252 h 6322301"/>
              <a:gd name="connsiteX1196" fmla="*/ 150654 w 6319000"/>
              <a:gd name="connsiteY1196" fmla="*/ 1631286 h 6322301"/>
              <a:gd name="connsiteX1197" fmla="*/ 216620 w 6319000"/>
              <a:gd name="connsiteY1197" fmla="*/ 1631286 h 6322301"/>
              <a:gd name="connsiteX1198" fmla="*/ 216620 w 6319000"/>
              <a:gd name="connsiteY1198" fmla="*/ 1697252 h 6322301"/>
              <a:gd name="connsiteX1199" fmla="*/ 150654 w 6319000"/>
              <a:gd name="connsiteY1199" fmla="*/ 1697252 h 6322301"/>
              <a:gd name="connsiteX1200" fmla="*/ 3606036 w 6319000"/>
              <a:gd name="connsiteY1200" fmla="*/ 5152637 h 6322301"/>
              <a:gd name="connsiteX1201" fmla="*/ 3606036 w 6319000"/>
              <a:gd name="connsiteY1201" fmla="*/ 5086671 h 6322301"/>
              <a:gd name="connsiteX1202" fmla="*/ 3672003 w 6319000"/>
              <a:gd name="connsiteY1202" fmla="*/ 5086671 h 6322301"/>
              <a:gd name="connsiteX1203" fmla="*/ 3672003 w 6319000"/>
              <a:gd name="connsiteY1203" fmla="*/ 5152637 h 6322301"/>
              <a:gd name="connsiteX1204" fmla="*/ 3606036 w 6319000"/>
              <a:gd name="connsiteY1204" fmla="*/ 5152637 h 6322301"/>
              <a:gd name="connsiteX1205" fmla="*/ 2170903 w 6319000"/>
              <a:gd name="connsiteY1205" fmla="*/ 3719243 h 6322301"/>
              <a:gd name="connsiteX1206" fmla="*/ 2170902 w 6319000"/>
              <a:gd name="connsiteY1206" fmla="*/ 3653277 h 6322301"/>
              <a:gd name="connsiteX1207" fmla="*/ 2236869 w 6319000"/>
              <a:gd name="connsiteY1207" fmla="*/ 3653276 h 6322301"/>
              <a:gd name="connsiteX1208" fmla="*/ 2236869 w 6319000"/>
              <a:gd name="connsiteY1208" fmla="*/ 3719243 h 6322301"/>
              <a:gd name="connsiteX1209" fmla="*/ 2170903 w 6319000"/>
              <a:gd name="connsiteY1209" fmla="*/ 3719243 h 6322301"/>
              <a:gd name="connsiteX1210" fmla="*/ 439522 w 6319000"/>
              <a:gd name="connsiteY1210" fmla="*/ 1987866 h 6322301"/>
              <a:gd name="connsiteX1211" fmla="*/ 439522 w 6319000"/>
              <a:gd name="connsiteY1211" fmla="*/ 1921900 h 6322301"/>
              <a:gd name="connsiteX1212" fmla="*/ 505489 w 6319000"/>
              <a:gd name="connsiteY1212" fmla="*/ 1921900 h 6322301"/>
              <a:gd name="connsiteX1213" fmla="*/ 505489 w 6319000"/>
              <a:gd name="connsiteY1213" fmla="*/ 1987866 h 6322301"/>
              <a:gd name="connsiteX1214" fmla="*/ 439522 w 6319000"/>
              <a:gd name="connsiteY1214" fmla="*/ 1987866 h 6322301"/>
              <a:gd name="connsiteX1215" fmla="*/ 2026466 w 6319000"/>
              <a:gd name="connsiteY1215" fmla="*/ 3574828 h 6322301"/>
              <a:gd name="connsiteX1216" fmla="*/ 2026466 w 6319000"/>
              <a:gd name="connsiteY1216" fmla="*/ 3508861 h 6322301"/>
              <a:gd name="connsiteX1217" fmla="*/ 2092433 w 6319000"/>
              <a:gd name="connsiteY1217" fmla="*/ 3508861 h 6322301"/>
              <a:gd name="connsiteX1218" fmla="*/ 2092432 w 6319000"/>
              <a:gd name="connsiteY1218" fmla="*/ 3574828 h 6322301"/>
              <a:gd name="connsiteX1219" fmla="*/ 2026466 w 6319000"/>
              <a:gd name="connsiteY1219" fmla="*/ 3574828 h 6322301"/>
              <a:gd name="connsiteX1220" fmla="*/ 295086 w 6319000"/>
              <a:gd name="connsiteY1220" fmla="*/ 1843451 h 6322301"/>
              <a:gd name="connsiteX1221" fmla="*/ 295086 w 6319000"/>
              <a:gd name="connsiteY1221" fmla="*/ 1777485 h 6322301"/>
              <a:gd name="connsiteX1222" fmla="*/ 361052 w 6319000"/>
              <a:gd name="connsiteY1222" fmla="*/ 1777484 h 6322301"/>
              <a:gd name="connsiteX1223" fmla="*/ 361052 w 6319000"/>
              <a:gd name="connsiteY1223" fmla="*/ 1843451 h 6322301"/>
              <a:gd name="connsiteX1224" fmla="*/ 295086 w 6319000"/>
              <a:gd name="connsiteY1224" fmla="*/ 1843451 h 6322301"/>
              <a:gd name="connsiteX1225" fmla="*/ 1735843 w 6319000"/>
              <a:gd name="connsiteY1225" fmla="*/ 3284213 h 6322301"/>
              <a:gd name="connsiteX1226" fmla="*/ 1735843 w 6319000"/>
              <a:gd name="connsiteY1226" fmla="*/ 3218246 h 6322301"/>
              <a:gd name="connsiteX1227" fmla="*/ 1801810 w 6319000"/>
              <a:gd name="connsiteY1227" fmla="*/ 3218246 h 6322301"/>
              <a:gd name="connsiteX1228" fmla="*/ 1801810 w 6319000"/>
              <a:gd name="connsiteY1228" fmla="*/ 3284213 h 6322301"/>
              <a:gd name="connsiteX1229" fmla="*/ 1735843 w 6319000"/>
              <a:gd name="connsiteY1229" fmla="*/ 3284213 h 6322301"/>
              <a:gd name="connsiteX1230" fmla="*/ 3459846 w 6319000"/>
              <a:gd name="connsiteY1230" fmla="*/ 5008222 h 6322301"/>
              <a:gd name="connsiteX1231" fmla="*/ 3459846 w 6319000"/>
              <a:gd name="connsiteY1231" fmla="*/ 4942255 h 6322301"/>
              <a:gd name="connsiteX1232" fmla="*/ 3525813 w 6319000"/>
              <a:gd name="connsiteY1232" fmla="*/ 4942255 h 6322301"/>
              <a:gd name="connsiteX1233" fmla="*/ 3525812 w 6319000"/>
              <a:gd name="connsiteY1233" fmla="*/ 5008222 h 6322301"/>
              <a:gd name="connsiteX1234" fmla="*/ 3459846 w 6319000"/>
              <a:gd name="connsiteY1234" fmla="*/ 5008222 h 6322301"/>
              <a:gd name="connsiteX1235" fmla="*/ 2315330 w 6319000"/>
              <a:gd name="connsiteY1235" fmla="*/ 3865439 h 6322301"/>
              <a:gd name="connsiteX1236" fmla="*/ 2315330 w 6319000"/>
              <a:gd name="connsiteY1236" fmla="*/ 3799473 h 6322301"/>
              <a:gd name="connsiteX1237" fmla="*/ 2381297 w 6319000"/>
              <a:gd name="connsiteY1237" fmla="*/ 3799472 h 6322301"/>
              <a:gd name="connsiteX1238" fmla="*/ 2381296 w 6319000"/>
              <a:gd name="connsiteY1238" fmla="*/ 3865439 h 6322301"/>
              <a:gd name="connsiteX1239" fmla="*/ 2315330 w 6319000"/>
              <a:gd name="connsiteY1239" fmla="*/ 3865439 h 6322301"/>
              <a:gd name="connsiteX1240" fmla="*/ 583949 w 6319000"/>
              <a:gd name="connsiteY1240" fmla="*/ 2134063 h 6322301"/>
              <a:gd name="connsiteX1241" fmla="*/ 583949 w 6319000"/>
              <a:gd name="connsiteY1241" fmla="*/ 2068097 h 6322301"/>
              <a:gd name="connsiteX1242" fmla="*/ 649916 w 6319000"/>
              <a:gd name="connsiteY1242" fmla="*/ 2068096 h 6322301"/>
              <a:gd name="connsiteX1243" fmla="*/ 649916 w 6319000"/>
              <a:gd name="connsiteY1243" fmla="*/ 2134063 h 6322301"/>
              <a:gd name="connsiteX1244" fmla="*/ 583949 w 6319000"/>
              <a:gd name="connsiteY1244" fmla="*/ 2134063 h 6322301"/>
              <a:gd name="connsiteX1245" fmla="*/ 2459709 w 6319000"/>
              <a:gd name="connsiteY1245" fmla="*/ 4009852 h 6322301"/>
              <a:gd name="connsiteX1246" fmla="*/ 2459710 w 6319000"/>
              <a:gd name="connsiteY1246" fmla="*/ 3943888 h 6322301"/>
              <a:gd name="connsiteX1247" fmla="*/ 2525676 w 6319000"/>
              <a:gd name="connsiteY1247" fmla="*/ 3943885 h 6322301"/>
              <a:gd name="connsiteX1248" fmla="*/ 2525674 w 6319000"/>
              <a:gd name="connsiteY1248" fmla="*/ 4009852 h 6322301"/>
              <a:gd name="connsiteX1249" fmla="*/ 2459709 w 6319000"/>
              <a:gd name="connsiteY1249" fmla="*/ 4009852 h 6322301"/>
              <a:gd name="connsiteX1250" fmla="*/ 728331 w 6319000"/>
              <a:gd name="connsiteY1250" fmla="*/ 2278479 h 6322301"/>
              <a:gd name="connsiteX1251" fmla="*/ 728331 w 6319000"/>
              <a:gd name="connsiteY1251" fmla="*/ 2212513 h 6322301"/>
              <a:gd name="connsiteX1252" fmla="*/ 794298 w 6319000"/>
              <a:gd name="connsiteY1252" fmla="*/ 2212512 h 6322301"/>
              <a:gd name="connsiteX1253" fmla="*/ 794298 w 6319000"/>
              <a:gd name="connsiteY1253" fmla="*/ 2278479 h 6322301"/>
              <a:gd name="connsiteX1254" fmla="*/ 728331 w 6319000"/>
              <a:gd name="connsiteY1254" fmla="*/ 2278479 h 6322301"/>
              <a:gd name="connsiteX1255" fmla="*/ 872725 w 6319000"/>
              <a:gd name="connsiteY1255" fmla="*/ 2424688 h 6322301"/>
              <a:gd name="connsiteX1256" fmla="*/ 872725 w 6319000"/>
              <a:gd name="connsiteY1256" fmla="*/ 2358722 h 6322301"/>
              <a:gd name="connsiteX1257" fmla="*/ 938691 w 6319000"/>
              <a:gd name="connsiteY1257" fmla="*/ 2358721 h 6322301"/>
              <a:gd name="connsiteX1258" fmla="*/ 938691 w 6319000"/>
              <a:gd name="connsiteY1258" fmla="*/ 2424688 h 6322301"/>
              <a:gd name="connsiteX1259" fmla="*/ 872725 w 6319000"/>
              <a:gd name="connsiteY1259" fmla="*/ 2424688 h 6322301"/>
              <a:gd name="connsiteX1260" fmla="*/ 1154901 w 6319000"/>
              <a:gd name="connsiteY1260" fmla="*/ 2716707 h 6322301"/>
              <a:gd name="connsiteX1261" fmla="*/ 1154901 w 6319000"/>
              <a:gd name="connsiteY1261" fmla="*/ 2650741 h 6322301"/>
              <a:gd name="connsiteX1262" fmla="*/ 1220868 w 6319000"/>
              <a:gd name="connsiteY1262" fmla="*/ 2650740 h 6322301"/>
              <a:gd name="connsiteX1263" fmla="*/ 1220868 w 6319000"/>
              <a:gd name="connsiteY1263" fmla="*/ 2716707 h 6322301"/>
              <a:gd name="connsiteX1264" fmla="*/ 1154901 w 6319000"/>
              <a:gd name="connsiteY1264" fmla="*/ 2716707 h 6322301"/>
              <a:gd name="connsiteX1265" fmla="*/ 1010485 w 6319000"/>
              <a:gd name="connsiteY1265" fmla="*/ 2572294 h 6322301"/>
              <a:gd name="connsiteX1266" fmla="*/ 1010484 w 6319000"/>
              <a:gd name="connsiteY1266" fmla="*/ 2506327 h 6322301"/>
              <a:gd name="connsiteX1267" fmla="*/ 1076451 w 6319000"/>
              <a:gd name="connsiteY1267" fmla="*/ 2506327 h 6322301"/>
              <a:gd name="connsiteX1268" fmla="*/ 1076451 w 6319000"/>
              <a:gd name="connsiteY1268" fmla="*/ 2572294 h 6322301"/>
              <a:gd name="connsiteX1269" fmla="*/ 1010485 w 6319000"/>
              <a:gd name="connsiteY1269" fmla="*/ 2572294 h 6322301"/>
              <a:gd name="connsiteX1270" fmla="*/ 4610282 w 6319000"/>
              <a:gd name="connsiteY1270" fmla="*/ 6172092 h 6322301"/>
              <a:gd name="connsiteX1271" fmla="*/ 4610282 w 6319000"/>
              <a:gd name="connsiteY1271" fmla="*/ 6106126 h 6322301"/>
              <a:gd name="connsiteX1272" fmla="*/ 4676249 w 6319000"/>
              <a:gd name="connsiteY1272" fmla="*/ 6106125 h 6322301"/>
              <a:gd name="connsiteX1273" fmla="*/ 4676249 w 6319000"/>
              <a:gd name="connsiteY1273" fmla="*/ 6172092 h 6322301"/>
              <a:gd name="connsiteX1274" fmla="*/ 4610282 w 6319000"/>
              <a:gd name="connsiteY1274" fmla="*/ 6172092 h 6322301"/>
              <a:gd name="connsiteX1275" fmla="*/ 4465866 w 6319000"/>
              <a:gd name="connsiteY1275" fmla="*/ 6027679 h 6322301"/>
              <a:gd name="connsiteX1276" fmla="*/ 4465866 w 6319000"/>
              <a:gd name="connsiteY1276" fmla="*/ 5961713 h 6322301"/>
              <a:gd name="connsiteX1277" fmla="*/ 4531833 w 6319000"/>
              <a:gd name="connsiteY1277" fmla="*/ 5961712 h 6322301"/>
              <a:gd name="connsiteX1278" fmla="*/ 4531833 w 6319000"/>
              <a:gd name="connsiteY1278" fmla="*/ 6027679 h 6322301"/>
              <a:gd name="connsiteX1279" fmla="*/ 4465866 w 6319000"/>
              <a:gd name="connsiteY1279" fmla="*/ 6027679 h 6322301"/>
              <a:gd name="connsiteX1280" fmla="*/ 1167100 w 6319000"/>
              <a:gd name="connsiteY1280" fmla="*/ 2982908 h 6322301"/>
              <a:gd name="connsiteX1281" fmla="*/ 1167100 w 6319000"/>
              <a:gd name="connsiteY1281" fmla="*/ 2916942 h 6322301"/>
              <a:gd name="connsiteX1282" fmla="*/ 1233066 w 6319000"/>
              <a:gd name="connsiteY1282" fmla="*/ 2916942 h 6322301"/>
              <a:gd name="connsiteX1283" fmla="*/ 1233067 w 6319000"/>
              <a:gd name="connsiteY1283" fmla="*/ 2982908 h 6322301"/>
              <a:gd name="connsiteX1284" fmla="*/ 1167100 w 6319000"/>
              <a:gd name="connsiteY1284" fmla="*/ 2982908 h 6322301"/>
              <a:gd name="connsiteX1285" fmla="*/ 2891100 w 6319000"/>
              <a:gd name="connsiteY1285" fmla="*/ 4706916 h 6322301"/>
              <a:gd name="connsiteX1286" fmla="*/ 2891098 w 6319000"/>
              <a:gd name="connsiteY1286" fmla="*/ 4640948 h 6322301"/>
              <a:gd name="connsiteX1287" fmla="*/ 2957066 w 6319000"/>
              <a:gd name="connsiteY1287" fmla="*/ 4640949 h 6322301"/>
              <a:gd name="connsiteX1288" fmla="*/ 2957068 w 6319000"/>
              <a:gd name="connsiteY1288" fmla="*/ 4706917 h 6322301"/>
              <a:gd name="connsiteX1289" fmla="*/ 2891100 w 6319000"/>
              <a:gd name="connsiteY1289" fmla="*/ 4706916 h 6322301"/>
              <a:gd name="connsiteX1290" fmla="*/ 1455936 w 6319000"/>
              <a:gd name="connsiteY1290" fmla="*/ 3273516 h 6322301"/>
              <a:gd name="connsiteX1291" fmla="*/ 1455936 w 6319000"/>
              <a:gd name="connsiteY1291" fmla="*/ 3207550 h 6322301"/>
              <a:gd name="connsiteX1292" fmla="*/ 1521902 w 6319000"/>
              <a:gd name="connsiteY1292" fmla="*/ 3207550 h 6322301"/>
              <a:gd name="connsiteX1293" fmla="*/ 1521902 w 6319000"/>
              <a:gd name="connsiteY1293" fmla="*/ 3273517 h 6322301"/>
              <a:gd name="connsiteX1294" fmla="*/ 1455936 w 6319000"/>
              <a:gd name="connsiteY1294" fmla="*/ 3273516 h 6322301"/>
              <a:gd name="connsiteX1295" fmla="*/ 1311519 w 6319000"/>
              <a:gd name="connsiteY1295" fmla="*/ 3129105 h 6322301"/>
              <a:gd name="connsiteX1296" fmla="*/ 1311518 w 6319000"/>
              <a:gd name="connsiteY1296" fmla="*/ 3063138 h 6322301"/>
              <a:gd name="connsiteX1297" fmla="*/ 1377486 w 6319000"/>
              <a:gd name="connsiteY1297" fmla="*/ 3063138 h 6322301"/>
              <a:gd name="connsiteX1298" fmla="*/ 1377487 w 6319000"/>
              <a:gd name="connsiteY1298" fmla="*/ 3129105 h 6322301"/>
              <a:gd name="connsiteX1299" fmla="*/ 1311519 w 6319000"/>
              <a:gd name="connsiteY1299" fmla="*/ 3129105 h 6322301"/>
              <a:gd name="connsiteX1300" fmla="*/ 1600343 w 6319000"/>
              <a:gd name="connsiteY1300" fmla="*/ 3419713 h 6322301"/>
              <a:gd name="connsiteX1301" fmla="*/ 1600343 w 6319000"/>
              <a:gd name="connsiteY1301" fmla="*/ 3353747 h 6322301"/>
              <a:gd name="connsiteX1302" fmla="*/ 1666309 w 6319000"/>
              <a:gd name="connsiteY1302" fmla="*/ 3353747 h 6322301"/>
              <a:gd name="connsiteX1303" fmla="*/ 1666309 w 6319000"/>
              <a:gd name="connsiteY1303" fmla="*/ 3419713 h 6322301"/>
              <a:gd name="connsiteX1304" fmla="*/ 1600343 w 6319000"/>
              <a:gd name="connsiteY1304" fmla="*/ 3419713 h 6322301"/>
              <a:gd name="connsiteX1305" fmla="*/ 3324346 w 6319000"/>
              <a:gd name="connsiteY1305" fmla="*/ 5143722 h 6322301"/>
              <a:gd name="connsiteX1306" fmla="*/ 3324345 w 6319000"/>
              <a:gd name="connsiteY1306" fmla="*/ 5077756 h 6322301"/>
              <a:gd name="connsiteX1307" fmla="*/ 3390312 w 6319000"/>
              <a:gd name="connsiteY1307" fmla="*/ 5077756 h 6322301"/>
              <a:gd name="connsiteX1308" fmla="*/ 3390312 w 6319000"/>
              <a:gd name="connsiteY1308" fmla="*/ 5143722 h 6322301"/>
              <a:gd name="connsiteX1309" fmla="*/ 3324346 w 6319000"/>
              <a:gd name="connsiteY1309" fmla="*/ 5143722 h 6322301"/>
              <a:gd name="connsiteX1310" fmla="*/ 1744752 w 6319000"/>
              <a:gd name="connsiteY1310" fmla="*/ 3564129 h 6322301"/>
              <a:gd name="connsiteX1311" fmla="*/ 1744752 w 6319000"/>
              <a:gd name="connsiteY1311" fmla="*/ 3498163 h 6322301"/>
              <a:gd name="connsiteX1312" fmla="*/ 1810718 w 6319000"/>
              <a:gd name="connsiteY1312" fmla="*/ 3498163 h 6322301"/>
              <a:gd name="connsiteX1313" fmla="*/ 1810718 w 6319000"/>
              <a:gd name="connsiteY1313" fmla="*/ 3564129 h 6322301"/>
              <a:gd name="connsiteX1314" fmla="*/ 1744752 w 6319000"/>
              <a:gd name="connsiteY1314" fmla="*/ 3564129 h 6322301"/>
              <a:gd name="connsiteX1315" fmla="*/ 13371 w 6319000"/>
              <a:gd name="connsiteY1315" fmla="*/ 1832752 h 6322301"/>
              <a:gd name="connsiteX1316" fmla="*/ 13372 w 6319000"/>
              <a:gd name="connsiteY1316" fmla="*/ 1766786 h 6322301"/>
              <a:gd name="connsiteX1317" fmla="*/ 79338 w 6319000"/>
              <a:gd name="connsiteY1317" fmla="*/ 1766786 h 6322301"/>
              <a:gd name="connsiteX1318" fmla="*/ 79338 w 6319000"/>
              <a:gd name="connsiteY1318" fmla="*/ 1832753 h 6322301"/>
              <a:gd name="connsiteX1319" fmla="*/ 13371 w 6319000"/>
              <a:gd name="connsiteY1319" fmla="*/ 1832752 h 6322301"/>
              <a:gd name="connsiteX1320" fmla="*/ 3468754 w 6319000"/>
              <a:gd name="connsiteY1320" fmla="*/ 5288138 h 6322301"/>
              <a:gd name="connsiteX1321" fmla="*/ 3468754 w 6319000"/>
              <a:gd name="connsiteY1321" fmla="*/ 5222171 h 6322301"/>
              <a:gd name="connsiteX1322" fmla="*/ 3534720 w 6319000"/>
              <a:gd name="connsiteY1322" fmla="*/ 5222171 h 6322301"/>
              <a:gd name="connsiteX1323" fmla="*/ 3534720 w 6319000"/>
              <a:gd name="connsiteY1323" fmla="*/ 5288137 h 6322301"/>
              <a:gd name="connsiteX1324" fmla="*/ 3468754 w 6319000"/>
              <a:gd name="connsiteY1324" fmla="*/ 5288138 h 6322301"/>
              <a:gd name="connsiteX1325" fmla="*/ 2324239 w 6319000"/>
              <a:gd name="connsiteY1325" fmla="*/ 4145351 h 6322301"/>
              <a:gd name="connsiteX1326" fmla="*/ 2324240 w 6319000"/>
              <a:gd name="connsiteY1326" fmla="*/ 4079386 h 6322301"/>
              <a:gd name="connsiteX1327" fmla="*/ 2390206 w 6319000"/>
              <a:gd name="connsiteY1327" fmla="*/ 4079385 h 6322301"/>
              <a:gd name="connsiteX1328" fmla="*/ 2390205 w 6319000"/>
              <a:gd name="connsiteY1328" fmla="*/ 4145350 h 6322301"/>
              <a:gd name="connsiteX1329" fmla="*/ 2324239 w 6319000"/>
              <a:gd name="connsiteY1329" fmla="*/ 4145351 h 6322301"/>
              <a:gd name="connsiteX1330" fmla="*/ 592861 w 6319000"/>
              <a:gd name="connsiteY1330" fmla="*/ 2413977 h 6322301"/>
              <a:gd name="connsiteX1331" fmla="*/ 592861 w 6319000"/>
              <a:gd name="connsiteY1331" fmla="*/ 2348011 h 6322301"/>
              <a:gd name="connsiteX1332" fmla="*/ 658827 w 6319000"/>
              <a:gd name="connsiteY1332" fmla="*/ 2348011 h 6322301"/>
              <a:gd name="connsiteX1333" fmla="*/ 658828 w 6319000"/>
              <a:gd name="connsiteY1333" fmla="*/ 2413977 h 6322301"/>
              <a:gd name="connsiteX1334" fmla="*/ 592861 w 6319000"/>
              <a:gd name="connsiteY1334" fmla="*/ 2413977 h 6322301"/>
              <a:gd name="connsiteX1335" fmla="*/ 2179814 w 6319000"/>
              <a:gd name="connsiteY1335" fmla="*/ 4000938 h 6322301"/>
              <a:gd name="connsiteX1336" fmla="*/ 2179814 w 6319000"/>
              <a:gd name="connsiteY1336" fmla="*/ 3934971 h 6322301"/>
              <a:gd name="connsiteX1337" fmla="*/ 2245781 w 6319000"/>
              <a:gd name="connsiteY1337" fmla="*/ 3934971 h 6322301"/>
              <a:gd name="connsiteX1338" fmla="*/ 2245781 w 6319000"/>
              <a:gd name="connsiteY1338" fmla="*/ 4000938 h 6322301"/>
              <a:gd name="connsiteX1339" fmla="*/ 2179814 w 6319000"/>
              <a:gd name="connsiteY1339" fmla="*/ 4000938 h 6322301"/>
              <a:gd name="connsiteX1340" fmla="*/ 448434 w 6319000"/>
              <a:gd name="connsiteY1340" fmla="*/ 2269561 h 6322301"/>
              <a:gd name="connsiteX1341" fmla="*/ 448434 w 6319000"/>
              <a:gd name="connsiteY1341" fmla="*/ 2203595 h 6322301"/>
              <a:gd name="connsiteX1342" fmla="*/ 514400 w 6319000"/>
              <a:gd name="connsiteY1342" fmla="*/ 2203595 h 6322301"/>
              <a:gd name="connsiteX1343" fmla="*/ 514400 w 6319000"/>
              <a:gd name="connsiteY1343" fmla="*/ 2269561 h 6322301"/>
              <a:gd name="connsiteX1344" fmla="*/ 448434 w 6319000"/>
              <a:gd name="connsiteY1344" fmla="*/ 2269561 h 6322301"/>
              <a:gd name="connsiteX1345" fmla="*/ 2033612 w 6319000"/>
              <a:gd name="connsiteY1345" fmla="*/ 3854742 h 6322301"/>
              <a:gd name="connsiteX1346" fmla="*/ 2033612 w 6319000"/>
              <a:gd name="connsiteY1346" fmla="*/ 3788775 h 6322301"/>
              <a:gd name="connsiteX1347" fmla="*/ 2099578 w 6319000"/>
              <a:gd name="connsiteY1347" fmla="*/ 3788776 h 6322301"/>
              <a:gd name="connsiteX1348" fmla="*/ 2099578 w 6319000"/>
              <a:gd name="connsiteY1348" fmla="*/ 3854742 h 6322301"/>
              <a:gd name="connsiteX1349" fmla="*/ 2033612 w 6319000"/>
              <a:gd name="connsiteY1349" fmla="*/ 3854742 h 6322301"/>
              <a:gd name="connsiteX1350" fmla="*/ 302231 w 6319000"/>
              <a:gd name="connsiteY1350" fmla="*/ 2123365 h 6322301"/>
              <a:gd name="connsiteX1351" fmla="*/ 302231 w 6319000"/>
              <a:gd name="connsiteY1351" fmla="*/ 2057399 h 6322301"/>
              <a:gd name="connsiteX1352" fmla="*/ 368198 w 6319000"/>
              <a:gd name="connsiteY1352" fmla="*/ 2057399 h 6322301"/>
              <a:gd name="connsiteX1353" fmla="*/ 368198 w 6319000"/>
              <a:gd name="connsiteY1353" fmla="*/ 2123365 h 6322301"/>
              <a:gd name="connsiteX1354" fmla="*/ 302231 w 6319000"/>
              <a:gd name="connsiteY1354" fmla="*/ 2123365 h 6322301"/>
              <a:gd name="connsiteX1355" fmla="*/ 1889175 w 6319000"/>
              <a:gd name="connsiteY1355" fmla="*/ 3710327 h 6322301"/>
              <a:gd name="connsiteX1356" fmla="*/ 1889175 w 6319000"/>
              <a:gd name="connsiteY1356" fmla="*/ 3644361 h 6322301"/>
              <a:gd name="connsiteX1357" fmla="*/ 1955141 w 6319000"/>
              <a:gd name="connsiteY1357" fmla="*/ 3644361 h 6322301"/>
              <a:gd name="connsiteX1358" fmla="*/ 1955141 w 6319000"/>
              <a:gd name="connsiteY1358" fmla="*/ 3710327 h 6322301"/>
              <a:gd name="connsiteX1359" fmla="*/ 1889175 w 6319000"/>
              <a:gd name="connsiteY1359" fmla="*/ 3710327 h 6322301"/>
              <a:gd name="connsiteX1360" fmla="*/ 157794 w 6319000"/>
              <a:gd name="connsiteY1360" fmla="*/ 1978950 h 6322301"/>
              <a:gd name="connsiteX1361" fmla="*/ 157794 w 6319000"/>
              <a:gd name="connsiteY1361" fmla="*/ 1912984 h 6322301"/>
              <a:gd name="connsiteX1362" fmla="*/ 223761 w 6319000"/>
              <a:gd name="connsiteY1362" fmla="*/ 1912984 h 6322301"/>
              <a:gd name="connsiteX1363" fmla="*/ 223761 w 6319000"/>
              <a:gd name="connsiteY1363" fmla="*/ 1978951 h 6322301"/>
              <a:gd name="connsiteX1364" fmla="*/ 157794 w 6319000"/>
              <a:gd name="connsiteY1364" fmla="*/ 1978950 h 6322301"/>
              <a:gd name="connsiteX1365" fmla="*/ 3613176 w 6319000"/>
              <a:gd name="connsiteY1365" fmla="*/ 5434335 h 6322301"/>
              <a:gd name="connsiteX1366" fmla="*/ 3613176 w 6319000"/>
              <a:gd name="connsiteY1366" fmla="*/ 5368369 h 6322301"/>
              <a:gd name="connsiteX1367" fmla="*/ 3679143 w 6319000"/>
              <a:gd name="connsiteY1367" fmla="*/ 5368369 h 6322301"/>
              <a:gd name="connsiteX1368" fmla="*/ 3679142 w 6319000"/>
              <a:gd name="connsiteY1368" fmla="*/ 5434335 h 6322301"/>
              <a:gd name="connsiteX1369" fmla="*/ 3613176 w 6319000"/>
              <a:gd name="connsiteY1369" fmla="*/ 5434335 h 6322301"/>
              <a:gd name="connsiteX1370" fmla="*/ 2468650 w 6319000"/>
              <a:gd name="connsiteY1370" fmla="*/ 4291548 h 6322301"/>
              <a:gd name="connsiteX1371" fmla="*/ 2468650 w 6319000"/>
              <a:gd name="connsiteY1371" fmla="*/ 4225582 h 6322301"/>
              <a:gd name="connsiteX1372" fmla="*/ 2534616 w 6319000"/>
              <a:gd name="connsiteY1372" fmla="*/ 4225582 h 6322301"/>
              <a:gd name="connsiteX1373" fmla="*/ 2534614 w 6319000"/>
              <a:gd name="connsiteY1373" fmla="*/ 4291546 h 6322301"/>
              <a:gd name="connsiteX1374" fmla="*/ 2468650 w 6319000"/>
              <a:gd name="connsiteY1374" fmla="*/ 4291548 h 6322301"/>
              <a:gd name="connsiteX1375" fmla="*/ 737277 w 6319000"/>
              <a:gd name="connsiteY1375" fmla="*/ 2560179 h 6322301"/>
              <a:gd name="connsiteX1376" fmla="*/ 737277 w 6319000"/>
              <a:gd name="connsiteY1376" fmla="*/ 2494213 h 6322301"/>
              <a:gd name="connsiteX1377" fmla="*/ 803243 w 6319000"/>
              <a:gd name="connsiteY1377" fmla="*/ 2494213 h 6322301"/>
              <a:gd name="connsiteX1378" fmla="*/ 803244 w 6319000"/>
              <a:gd name="connsiteY1378" fmla="*/ 2560179 h 6322301"/>
              <a:gd name="connsiteX1379" fmla="*/ 737277 w 6319000"/>
              <a:gd name="connsiteY1379" fmla="*/ 2560179 h 6322301"/>
              <a:gd name="connsiteX1380" fmla="*/ 2613082 w 6319000"/>
              <a:gd name="connsiteY1380" fmla="*/ 4435997 h 6322301"/>
              <a:gd name="connsiteX1381" fmla="*/ 2613084 w 6319000"/>
              <a:gd name="connsiteY1381" fmla="*/ 4370033 h 6322301"/>
              <a:gd name="connsiteX1382" fmla="*/ 2679048 w 6319000"/>
              <a:gd name="connsiteY1382" fmla="*/ 4370031 h 6322301"/>
              <a:gd name="connsiteX1383" fmla="*/ 2679048 w 6319000"/>
              <a:gd name="connsiteY1383" fmla="*/ 4435997 h 6322301"/>
              <a:gd name="connsiteX1384" fmla="*/ 2613082 w 6319000"/>
              <a:gd name="connsiteY1384" fmla="*/ 4435997 h 6322301"/>
              <a:gd name="connsiteX1385" fmla="*/ 881715 w 6319000"/>
              <a:gd name="connsiteY1385" fmla="*/ 2704634 h 6322301"/>
              <a:gd name="connsiteX1386" fmla="*/ 881715 w 6319000"/>
              <a:gd name="connsiteY1386" fmla="*/ 2638668 h 6322301"/>
              <a:gd name="connsiteX1387" fmla="*/ 947681 w 6319000"/>
              <a:gd name="connsiteY1387" fmla="*/ 2638668 h 6322301"/>
              <a:gd name="connsiteX1388" fmla="*/ 947681 w 6319000"/>
              <a:gd name="connsiteY1388" fmla="*/ 2704634 h 6322301"/>
              <a:gd name="connsiteX1389" fmla="*/ 881715 w 6319000"/>
              <a:gd name="connsiteY1389" fmla="*/ 2704634 h 6322301"/>
              <a:gd name="connsiteX1390" fmla="*/ 4337099 w 6319000"/>
              <a:gd name="connsiteY1390" fmla="*/ 6160020 h 6322301"/>
              <a:gd name="connsiteX1391" fmla="*/ 4337099 w 6319000"/>
              <a:gd name="connsiteY1391" fmla="*/ 6094053 h 6322301"/>
              <a:gd name="connsiteX1392" fmla="*/ 4403065 w 6319000"/>
              <a:gd name="connsiteY1392" fmla="*/ 6094054 h 6322301"/>
              <a:gd name="connsiteX1393" fmla="*/ 4403065 w 6319000"/>
              <a:gd name="connsiteY1393" fmla="*/ 6160020 h 6322301"/>
              <a:gd name="connsiteX1394" fmla="*/ 4337099 w 6319000"/>
              <a:gd name="connsiteY1394" fmla="*/ 6160020 h 6322301"/>
              <a:gd name="connsiteX1395" fmla="*/ 2750770 w 6319000"/>
              <a:gd name="connsiteY1395" fmla="*/ 4583571 h 6322301"/>
              <a:gd name="connsiteX1396" fmla="*/ 2750774 w 6319000"/>
              <a:gd name="connsiteY1396" fmla="*/ 4517608 h 6322301"/>
              <a:gd name="connsiteX1397" fmla="*/ 2816736 w 6319000"/>
              <a:gd name="connsiteY1397" fmla="*/ 4517604 h 6322301"/>
              <a:gd name="connsiteX1398" fmla="*/ 2816732 w 6319000"/>
              <a:gd name="connsiteY1398" fmla="*/ 4583567 h 6322301"/>
              <a:gd name="connsiteX1399" fmla="*/ 2750770 w 6319000"/>
              <a:gd name="connsiteY1399" fmla="*/ 4583571 h 6322301"/>
              <a:gd name="connsiteX1400" fmla="*/ 1019402 w 6319000"/>
              <a:gd name="connsiteY1400" fmla="*/ 2852208 h 6322301"/>
              <a:gd name="connsiteX1401" fmla="*/ 1019402 w 6319000"/>
              <a:gd name="connsiteY1401" fmla="*/ 2786241 h 6322301"/>
              <a:gd name="connsiteX1402" fmla="*/ 1085369 w 6319000"/>
              <a:gd name="connsiteY1402" fmla="*/ 2786241 h 6322301"/>
              <a:gd name="connsiteX1403" fmla="*/ 1085369 w 6319000"/>
              <a:gd name="connsiteY1403" fmla="*/ 2852208 h 6322301"/>
              <a:gd name="connsiteX1404" fmla="*/ 1019402 w 6319000"/>
              <a:gd name="connsiteY1404" fmla="*/ 2852208 h 6322301"/>
              <a:gd name="connsiteX1405" fmla="*/ 4474783 w 6319000"/>
              <a:gd name="connsiteY1405" fmla="*/ 6307592 h 6322301"/>
              <a:gd name="connsiteX1406" fmla="*/ 4474783 w 6319000"/>
              <a:gd name="connsiteY1406" fmla="*/ 6241626 h 6322301"/>
              <a:gd name="connsiteX1407" fmla="*/ 4540750 w 6319000"/>
              <a:gd name="connsiteY1407" fmla="*/ 6241626 h 6322301"/>
              <a:gd name="connsiteX1408" fmla="*/ 4540749 w 6319000"/>
              <a:gd name="connsiteY1408" fmla="*/ 6307592 h 6322301"/>
              <a:gd name="connsiteX1409" fmla="*/ 4474783 w 6319000"/>
              <a:gd name="connsiteY1409" fmla="*/ 6307592 h 63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</a:cxnLst>
            <a:rect l="l" t="t" r="r" b="b"/>
            <a:pathLst>
              <a:path w="6319000" h="6322301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A6AB5B-2FFD-442D-9AE7-8B847879D70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1DA3AFC-6F92-49EE-932C-F36D95A45D0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D22C71-D14C-45D3-BBE5-B8A2C74E2CC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3A628DB-766A-4967-A7DD-C4EECF7D93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4589F0B-85E0-40E1-A7C2-34285820869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AB86787-7F94-4DD9-AC85-4C59E0F066D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000FDC6-4013-402A-ACD9-956A7786A7C0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CF4F68F-AE23-42BB-96AD-8C04D5A1962B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9EB8322-3A4C-4D7A-AA87-1CF7993F303A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2239498-A1C7-45DF-A3B0-3EF70193C35E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A04A648-4BBE-4C1E-B7D8-FA317CA65645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C949D7B-991A-46B7-8321-FA7A64C33D1E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5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1E0B8E-80EF-4F6F-A79A-21F1759109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9099432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5181811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0 w 12192000"/>
              <a:gd name="connsiteY7" fmla="*/ 6858000 h 6858000"/>
              <a:gd name="connsiteX8" fmla="*/ 0 w 12192000"/>
              <a:gd name="connsiteY8" fmla="*/ 5181811 h 6858000"/>
              <a:gd name="connsiteX9" fmla="*/ 6651448 w 12192000"/>
              <a:gd name="connsiteY9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0 w 12192000"/>
              <a:gd name="connsiteY6" fmla="*/ 6858000 h 6858000"/>
              <a:gd name="connsiteX7" fmla="*/ 0 w 12192000"/>
              <a:gd name="connsiteY7" fmla="*/ 5181811 h 6858000"/>
              <a:gd name="connsiteX8" fmla="*/ 6651448 w 12192000"/>
              <a:gd name="connsiteY8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232567 h 6858000"/>
              <a:gd name="connsiteX4" fmla="*/ 8821956 w 12192000"/>
              <a:gd name="connsiteY4" fmla="*/ 6857999 h 6858000"/>
              <a:gd name="connsiteX5" fmla="*/ 0 w 12192000"/>
              <a:gd name="connsiteY5" fmla="*/ 6858000 h 6858000"/>
              <a:gd name="connsiteX6" fmla="*/ 0 w 12192000"/>
              <a:gd name="connsiteY6" fmla="*/ 5181811 h 6858000"/>
              <a:gd name="connsiteX7" fmla="*/ 6651448 w 12192000"/>
              <a:gd name="connsiteY7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4232567 h 6858000"/>
              <a:gd name="connsiteX3" fmla="*/ 8821956 w 12192000"/>
              <a:gd name="connsiteY3" fmla="*/ 6857999 h 6858000"/>
              <a:gd name="connsiteX4" fmla="*/ 0 w 12192000"/>
              <a:gd name="connsiteY4" fmla="*/ 6858000 h 6858000"/>
              <a:gd name="connsiteX5" fmla="*/ 0 w 12192000"/>
              <a:gd name="connsiteY5" fmla="*/ 5181811 h 6858000"/>
              <a:gd name="connsiteX6" fmla="*/ 6651448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651448" y="0"/>
                </a:moveTo>
                <a:lnTo>
                  <a:pt x="12192000" y="0"/>
                </a:lnTo>
                <a:cubicBezTo>
                  <a:pt x="12192000" y="1410856"/>
                  <a:pt x="12191999" y="2821711"/>
                  <a:pt x="12191999" y="4232567"/>
                </a:cubicBezTo>
                <a:lnTo>
                  <a:pt x="8821956" y="6857999"/>
                </a:lnTo>
                <a:lnTo>
                  <a:pt x="0" y="6858000"/>
                </a:lnTo>
                <a:lnTo>
                  <a:pt x="0" y="5181811"/>
                </a:lnTo>
                <a:lnTo>
                  <a:pt x="66514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1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4D2DB8-B778-4D25-931F-11E88C808E9C}"/>
              </a:ext>
            </a:extLst>
          </p:cNvPr>
          <p:cNvGrpSpPr/>
          <p:nvPr/>
        </p:nvGrpSpPr>
        <p:grpSpPr>
          <a:xfrm>
            <a:off x="2454203" y="2244637"/>
            <a:ext cx="7283507" cy="2368726"/>
            <a:chOff x="2454203" y="2073659"/>
            <a:chExt cx="7283507" cy="2368726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2454203" y="4196164"/>
              <a:ext cx="72834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2454289" y="2073659"/>
              <a:ext cx="728342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Free Abstract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 PPT Templates</a:t>
              </a:r>
              <a:endParaRPr lang="ko-KR" altLang="en-US" sz="5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2454289" y="3822246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B4337D-B571-448B-8F6F-F75B5FFBB172}"/>
              </a:ext>
            </a:extLst>
          </p:cNvPr>
          <p:cNvSpPr/>
          <p:nvPr/>
        </p:nvSpPr>
        <p:spPr>
          <a:xfrm>
            <a:off x="2793835" y="2090698"/>
            <a:ext cx="6682154" cy="2822331"/>
          </a:xfrm>
          <a:custGeom>
            <a:avLst/>
            <a:gdLst>
              <a:gd name="connsiteX0" fmla="*/ 6610721 w 6682154"/>
              <a:gd name="connsiteY0" fmla="*/ 1920282 h 2822331"/>
              <a:gd name="connsiteX1" fmla="*/ 6682154 w 6682154"/>
              <a:gd name="connsiteY1" fmla="*/ 1920282 h 2822331"/>
              <a:gd name="connsiteX2" fmla="*/ 6682154 w 6682154"/>
              <a:gd name="connsiteY2" fmla="*/ 2431118 h 2822331"/>
              <a:gd name="connsiteX3" fmla="*/ 6610721 w 6682154"/>
              <a:gd name="connsiteY3" fmla="*/ 2539606 h 2822331"/>
              <a:gd name="connsiteX4" fmla="*/ 0 w 6682154"/>
              <a:gd name="connsiteY4" fmla="*/ 0 h 2822331"/>
              <a:gd name="connsiteX5" fmla="*/ 6682154 w 6682154"/>
              <a:gd name="connsiteY5" fmla="*/ 0 h 2822331"/>
              <a:gd name="connsiteX6" fmla="*/ 6682154 w 6682154"/>
              <a:gd name="connsiteY6" fmla="*/ 678331 h 2822331"/>
              <a:gd name="connsiteX7" fmla="*/ 6610721 w 6682154"/>
              <a:gd name="connsiteY7" fmla="*/ 678331 h 2822331"/>
              <a:gd name="connsiteX8" fmla="*/ 6610721 w 6682154"/>
              <a:gd name="connsiteY8" fmla="*/ 71433 h 2822331"/>
              <a:gd name="connsiteX9" fmla="*/ 71432 w 6682154"/>
              <a:gd name="connsiteY9" fmla="*/ 71433 h 2822331"/>
              <a:gd name="connsiteX10" fmla="*/ 71432 w 6682154"/>
              <a:gd name="connsiteY10" fmla="*/ 2750898 h 2822331"/>
              <a:gd name="connsiteX11" fmla="*/ 6471598 w 6682154"/>
              <a:gd name="connsiteY11" fmla="*/ 2750898 h 2822331"/>
              <a:gd name="connsiteX12" fmla="*/ 6424563 w 6682154"/>
              <a:gd name="connsiteY12" fmla="*/ 2822331 h 2822331"/>
              <a:gd name="connsiteX13" fmla="*/ 0 w 6682154"/>
              <a:gd name="connsiteY13" fmla="*/ 2822331 h 28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2154" h="2822331">
                <a:moveTo>
                  <a:pt x="6610721" y="1920282"/>
                </a:moveTo>
                <a:lnTo>
                  <a:pt x="6682154" y="1920282"/>
                </a:lnTo>
                <a:lnTo>
                  <a:pt x="6682154" y="2431118"/>
                </a:lnTo>
                <a:lnTo>
                  <a:pt x="6610721" y="2539606"/>
                </a:lnTo>
                <a:close/>
                <a:moveTo>
                  <a:pt x="0" y="0"/>
                </a:moveTo>
                <a:lnTo>
                  <a:pt x="6682154" y="0"/>
                </a:lnTo>
                <a:lnTo>
                  <a:pt x="6682154" y="678331"/>
                </a:lnTo>
                <a:lnTo>
                  <a:pt x="6610721" y="678331"/>
                </a:lnTo>
                <a:lnTo>
                  <a:pt x="6610721" y="71433"/>
                </a:lnTo>
                <a:lnTo>
                  <a:pt x="71432" y="71433"/>
                </a:lnTo>
                <a:lnTo>
                  <a:pt x="71432" y="2750898"/>
                </a:lnTo>
                <a:lnTo>
                  <a:pt x="6471598" y="2750898"/>
                </a:lnTo>
                <a:lnTo>
                  <a:pt x="6424563" y="2822331"/>
                </a:lnTo>
                <a:lnTo>
                  <a:pt x="0" y="2822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48F183-DDF4-4DD6-983E-0C0FA79D361A}"/>
              </a:ext>
            </a:extLst>
          </p:cNvPr>
          <p:cNvGrpSpPr/>
          <p:nvPr/>
        </p:nvGrpSpPr>
        <p:grpSpPr>
          <a:xfrm>
            <a:off x="10298416" y="252375"/>
            <a:ext cx="1684599" cy="413563"/>
            <a:chOff x="864753" y="5755727"/>
            <a:chExt cx="1544830" cy="413563"/>
          </a:xfrm>
        </p:grpSpPr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04D72127-0E12-40FD-82E1-0084193C95D4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B19973B-D3F3-48CF-8159-EBEE92472334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83924-937A-4079-92E2-61C858964D9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BE5B1D-E11B-494C-B3EA-3485A5B68655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F52DB7-133E-4840-BE3E-55290A2283C6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059D6-8B1B-4D01-B4EA-5F109B401718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BD001E6-81ED-405D-81E2-AD7402E303D4}"/>
              </a:ext>
            </a:extLst>
          </p:cNvPr>
          <p:cNvSpPr/>
          <p:nvPr/>
        </p:nvSpPr>
        <p:spPr>
          <a:xfrm rot="3600000">
            <a:off x="1145107" y="2255137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7F3EA5-40E9-4656-8CA1-1FC41287CC2A}"/>
              </a:ext>
            </a:extLst>
          </p:cNvPr>
          <p:cNvSpPr/>
          <p:nvPr/>
        </p:nvSpPr>
        <p:spPr>
          <a:xfrm rot="3600000">
            <a:off x="2522568" y="4681199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404D16-0BB7-4BE0-96DB-9E0905D186D9}"/>
              </a:ext>
            </a:extLst>
          </p:cNvPr>
          <p:cNvSpPr/>
          <p:nvPr/>
        </p:nvSpPr>
        <p:spPr>
          <a:xfrm rot="3600000">
            <a:off x="3326096" y="4681198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: Rounded Corners 641">
            <a:extLst>
              <a:ext uri="{FF2B5EF4-FFF2-40B4-BE49-F238E27FC236}">
                <a16:creationId xmlns:a16="http://schemas.microsoft.com/office/drawing/2014/main" id="{3B4C9F24-1E23-4C65-B6F2-F0FABBDEE255}"/>
              </a:ext>
            </a:extLst>
          </p:cNvPr>
          <p:cNvSpPr/>
          <p:nvPr/>
        </p:nvSpPr>
        <p:spPr>
          <a:xfrm rot="3600000">
            <a:off x="11348420" y="679590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: Rounded Corners 642">
            <a:extLst>
              <a:ext uri="{FF2B5EF4-FFF2-40B4-BE49-F238E27FC236}">
                <a16:creationId xmlns:a16="http://schemas.microsoft.com/office/drawing/2014/main" id="{20F4B076-1AE8-481E-B6B8-AD4C4D09E41C}"/>
              </a:ext>
            </a:extLst>
          </p:cNvPr>
          <p:cNvSpPr/>
          <p:nvPr/>
        </p:nvSpPr>
        <p:spPr>
          <a:xfrm rot="3600000">
            <a:off x="6646965" y="-1277856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: Rounded Corners 643">
            <a:extLst>
              <a:ext uri="{FF2B5EF4-FFF2-40B4-BE49-F238E27FC236}">
                <a16:creationId xmlns:a16="http://schemas.microsoft.com/office/drawing/2014/main" id="{CDA83CA4-E6DE-4882-9788-20E541A0C5E1}"/>
              </a:ext>
            </a:extLst>
          </p:cNvPr>
          <p:cNvSpPr/>
          <p:nvPr/>
        </p:nvSpPr>
        <p:spPr>
          <a:xfrm rot="3600000">
            <a:off x="1807096" y="69275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: Rounded Corners 644">
            <a:extLst>
              <a:ext uri="{FF2B5EF4-FFF2-40B4-BE49-F238E27FC236}">
                <a16:creationId xmlns:a16="http://schemas.microsoft.com/office/drawing/2014/main" id="{C10B2F5B-6F21-4B27-A48D-8E2A3908FBCE}"/>
              </a:ext>
            </a:extLst>
          </p:cNvPr>
          <p:cNvSpPr/>
          <p:nvPr/>
        </p:nvSpPr>
        <p:spPr>
          <a:xfrm rot="3600000">
            <a:off x="11567072" y="350192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183B18-5A4F-48F4-8444-8F954374C1E4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92875398-6BC8-4B74-AF99-117646C5E47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7F997FEE-048D-45D5-BB07-16D2E10241E2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A491837-B2DE-4EFF-84C2-D794C665CF4A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4F7110D3-5304-4D36-8FED-E8652793DD61}"/>
              </a:ext>
            </a:extLst>
          </p:cNvPr>
          <p:cNvSpPr/>
          <p:nvPr/>
        </p:nvSpPr>
        <p:spPr>
          <a:xfrm>
            <a:off x="5508578" y="3032956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1164A1-5F0E-4E8B-A400-C49AA6DCE860}"/>
              </a:ext>
            </a:extLst>
          </p:cNvPr>
          <p:cNvSpPr/>
          <p:nvPr/>
        </p:nvSpPr>
        <p:spPr>
          <a:xfrm>
            <a:off x="2793104" y="3725353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8D3263-9013-460D-8988-BDA5412043B3}"/>
              </a:ext>
            </a:extLst>
          </p:cNvPr>
          <p:cNvSpPr/>
          <p:nvPr/>
        </p:nvSpPr>
        <p:spPr>
          <a:xfrm>
            <a:off x="4799856" y="5259940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497ADD-6873-4C13-9877-31036DF43B9E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94C1BC-A480-4CEC-B7BC-86BED92D9EA7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DD70FF-6164-4749-9D60-55AAA8F5CD6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8AA2BE-5E0D-4EF1-9355-C3F94F3CCD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F26967-49A5-49D4-B4F0-42923CA954B6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715729-DDEA-4F91-BDC1-7AB50A8992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8B5C87-3D21-4779-A1B2-E1D06C2F1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57CA8D6-6CE0-4764-BB58-5E0436EA6C71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3CA5AC-1B07-46DF-A5F6-ACDE5EBF8954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B4FC58-08C1-4BF7-8E4A-ED0145162355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C5463F-ABC5-4887-AB26-9606CE8A860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5BF435-46B9-420D-93A6-81B9690C64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C9388314-3F28-48E9-964E-36045B62A6FF}"/>
              </a:ext>
            </a:extLst>
          </p:cNvPr>
          <p:cNvSpPr/>
          <p:nvPr/>
        </p:nvSpPr>
        <p:spPr>
          <a:xfrm rot="19800000">
            <a:off x="5030275" y="5463417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2097A6F2-AB26-42D0-9879-9611244A185F}"/>
              </a:ext>
            </a:extLst>
          </p:cNvPr>
          <p:cNvSpPr/>
          <p:nvPr/>
        </p:nvSpPr>
        <p:spPr>
          <a:xfrm>
            <a:off x="5708102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14484FAA-929B-4A15-A92D-543F818AF705}"/>
              </a:ext>
            </a:extLst>
          </p:cNvPr>
          <p:cNvSpPr/>
          <p:nvPr/>
        </p:nvSpPr>
        <p:spPr>
          <a:xfrm rot="20700000">
            <a:off x="3008023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0FD576-097E-4679-83CE-EAA3C6281D70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B4233B-BD56-436F-892E-E3BE89B0A922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EF52E-0980-4722-AB66-F2191E9DA288}"/>
              </a:ext>
            </a:extLst>
          </p:cNvPr>
          <p:cNvSpPr txBox="1"/>
          <p:nvPr/>
        </p:nvSpPr>
        <p:spPr>
          <a:xfrm>
            <a:off x="4175760" y="6420282"/>
            <a:ext cx="384048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PPT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0CB57-5AD5-4432-B66E-A6A644D51449}"/>
              </a:ext>
            </a:extLst>
          </p:cNvPr>
          <p:cNvSpPr txBox="1"/>
          <p:nvPr/>
        </p:nvSpPr>
        <p:spPr>
          <a:xfrm>
            <a:off x="1063870" y="437695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6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759FE-0936-4DE4-BAF7-72708A9D5700}"/>
              </a:ext>
            </a:extLst>
          </p:cNvPr>
          <p:cNvSpPr txBox="1"/>
          <p:nvPr/>
        </p:nvSpPr>
        <p:spPr>
          <a:xfrm>
            <a:off x="4193146" y="2326751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6CF1B-1658-4953-AA39-BA2C02A151CF}"/>
              </a:ext>
            </a:extLst>
          </p:cNvPr>
          <p:cNvSpPr txBox="1"/>
          <p:nvPr/>
        </p:nvSpPr>
        <p:spPr>
          <a:xfrm>
            <a:off x="2286829" y="1502234"/>
            <a:ext cx="76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CCAB24C-8AE5-41EF-975F-C2384DDE12E3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3426A-93C2-4CF9-8BA6-AA8B9F8ADA56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1344320-DC8A-4172-952F-B46E02F23231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4D72B-E462-4DB1-8A9C-73C32501D330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FF50352-449C-4B84-ABA9-FB5E77CEF44F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BB47C-8DC5-4783-9866-929F40985E1B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BAE42B5-8C1B-44D2-AA5A-DA6292CE8442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F5997-22F2-4DC4-BB50-0A4BB9F94FDF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C80625-8641-4E51-B450-6E2B1A1A7AD2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39973-B6AD-481C-B294-6E77B70BFE5B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079C91-6CF2-4AA9-9FC2-594AACEE772F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D79D2508-F3BE-46B6-8BFA-F77B88599B4E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D9BBC18E-72DC-4483-985F-075544C5711F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0A70FBD4-3F7B-4FA4-910D-13C60B0BB8E9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623E5504-B7C0-405F-B792-3C813EC1EA1B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6811E0FC-9316-4FA9-9447-DDBD929A73FD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7924600A-7C26-42A2-A2D9-2D660522EADB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ADFD04A3-AF3D-4B00-BE1A-95E68D98425A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81BFD948-AB6B-426D-A16F-8803C3AF9D7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DEB81A10-3402-465D-9FD7-83F2ECB2F770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2AEEB796-7708-4F5C-A765-0997884C953D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0005DEB3-2499-42BE-AB13-53705FD364DC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986693B7-702A-4546-B000-A84451605973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269D77D0-3376-4990-A70F-5A314914CD85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1ABBC-65BF-4C0A-A5CB-2FFE1F868BC0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485FF8-16B1-4963-A53C-2329D5A356E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B7E831-ADE7-4206-A903-371AA25D3A0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509017-C6F0-43F6-B153-FF9DBBEDBE71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55C151-D967-4057-B2FE-4F2DD1D3A9B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B80080-F7D3-4BB7-8E13-A8CA28A15B6E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4056C9-C049-44F8-8E25-C8BCB3B3D453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E3C9F5-2008-402A-A83F-3A5B94AEEDF9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6E80D4-90A1-4BB0-862F-574F21BEE42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6B3703-3383-4A7F-828D-F1E0C7BD85C0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16693C-BF12-4126-84D0-E091AB211A1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CD464E-DB92-4F77-8A16-EC18F2894AE9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512C38-04C3-4C13-A5F3-FF2A1531B8A3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D7AEE8-2961-47E3-BC0C-B6EA9C92BC44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667567-9B60-4E67-A075-92C10FC6ACF7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FE7C989E-4F64-4147-B317-CBF99C7F619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C6FD5397-7EB7-4F71-ACEE-9EF63CB05990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18E46A0-EEA6-41A6-A102-A21FEC244F40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4612AD4-1AE8-473E-A716-18C154DE080F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7E87AE17-BF5F-4036-A267-7C018CB78DBA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6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9D62B-6599-4285-9622-A6C3B98ACD36}"/>
              </a:ext>
            </a:extLst>
          </p:cNvPr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67C59-28BE-4DB3-AB4E-C019921209C2}"/>
              </a:ext>
            </a:extLst>
          </p:cNvPr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00F797-9BBE-4D1F-A1A7-E0258E22238C}"/>
              </a:ext>
            </a:extLst>
          </p:cNvPr>
          <p:cNvSpPr/>
          <p:nvPr/>
        </p:nvSpPr>
        <p:spPr>
          <a:xfrm>
            <a:off x="8060594" y="179585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D96C-23A2-44BB-9558-D67E73E4824D}"/>
              </a:ext>
            </a:extLst>
          </p:cNvPr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80A9C-6D70-4E62-A4BD-2D956982C38D}"/>
              </a:ext>
            </a:extLst>
          </p:cNvPr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31C359E-1515-48FC-8FB8-15E5EDCE0786}"/>
              </a:ext>
            </a:extLst>
          </p:cNvPr>
          <p:cNvSpPr/>
          <p:nvPr/>
        </p:nvSpPr>
        <p:spPr>
          <a:xfrm>
            <a:off x="5729266" y="250452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78AB6-D9FB-4A67-A3F9-C6E278451500}"/>
              </a:ext>
            </a:extLst>
          </p:cNvPr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FC5E4-2DDF-4B48-B9E7-8456BA560E42}"/>
              </a:ext>
            </a:extLst>
          </p:cNvPr>
          <p:cNvSpPr/>
          <p:nvPr/>
        </p:nvSpPr>
        <p:spPr>
          <a:xfrm rot="10800000">
            <a:off x="5672688" y="4761432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9C28E-2500-46A1-B0D6-E9B333F45676}"/>
              </a:ext>
            </a:extLst>
          </p:cNvPr>
          <p:cNvSpPr/>
          <p:nvPr/>
        </p:nvSpPr>
        <p:spPr>
          <a:xfrm>
            <a:off x="3397938" y="321319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099DD-66E3-4D87-8B2F-BF8DADFE854A}"/>
              </a:ext>
            </a:extLst>
          </p:cNvPr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309EEF-1F67-47E3-844E-D83A04640C76}"/>
              </a:ext>
            </a:extLst>
          </p:cNvPr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4629B4E-F72D-47D3-8FCD-E135FEE9BAF0}"/>
              </a:ext>
            </a:extLst>
          </p:cNvPr>
          <p:cNvSpPr/>
          <p:nvPr/>
        </p:nvSpPr>
        <p:spPr>
          <a:xfrm>
            <a:off x="1059794" y="392186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858D13-CB57-466E-ACC4-BD06DC2B09B3}"/>
              </a:ext>
            </a:extLst>
          </p:cNvPr>
          <p:cNvGrpSpPr/>
          <p:nvPr/>
        </p:nvGrpSpPr>
        <p:grpSpPr>
          <a:xfrm>
            <a:off x="6341926" y="2672896"/>
            <a:ext cx="1630524" cy="1822824"/>
            <a:chOff x="3017859" y="4307149"/>
            <a:chExt cx="187081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D4E91-5EDD-4F0C-B46B-9F0302D2D50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9FA31-3900-4E99-B74F-78FD03C7CED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A52B3C-71B4-464E-B7CE-B8B53E0DAC1A}"/>
              </a:ext>
            </a:extLst>
          </p:cNvPr>
          <p:cNvGrpSpPr/>
          <p:nvPr/>
        </p:nvGrpSpPr>
        <p:grpSpPr>
          <a:xfrm>
            <a:off x="8675526" y="1963978"/>
            <a:ext cx="1630524" cy="1822824"/>
            <a:chOff x="3017859" y="4307149"/>
            <a:chExt cx="187081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5C60A-BABC-45F9-91ED-A395A8AEA5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46A48F-B750-490E-A3A2-5406292CD0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81EF1-A838-48D4-8CA2-D6BFD3016577}"/>
              </a:ext>
            </a:extLst>
          </p:cNvPr>
          <p:cNvGrpSpPr/>
          <p:nvPr/>
        </p:nvGrpSpPr>
        <p:grpSpPr>
          <a:xfrm>
            <a:off x="4008326" y="3381814"/>
            <a:ext cx="1630524" cy="1822824"/>
            <a:chOff x="3017859" y="4307149"/>
            <a:chExt cx="187081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6FB87-0256-4AB2-8480-CEC0B3561F1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7CC17-23E6-4B25-8C6A-8185E72E8C8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2CCC38-E111-4C23-B769-6679E9210AAC}"/>
              </a:ext>
            </a:extLst>
          </p:cNvPr>
          <p:cNvGrpSpPr/>
          <p:nvPr/>
        </p:nvGrpSpPr>
        <p:grpSpPr>
          <a:xfrm>
            <a:off x="1674726" y="4090731"/>
            <a:ext cx="1630524" cy="1822824"/>
            <a:chOff x="3017859" y="4307149"/>
            <a:chExt cx="187081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9CA71E-2225-412D-9E8A-07499158C50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702207-82C8-4E1A-9F24-8F639EEB13B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ACA372E7-EE48-4E99-BA9C-D4B23E2987DC}"/>
              </a:ext>
            </a:extLst>
          </p:cNvPr>
          <p:cNvSpPr txBox="1"/>
          <p:nvPr/>
        </p:nvSpPr>
        <p:spPr bwMode="auto">
          <a:xfrm>
            <a:off x="3152932" y="194052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B625D6F-F10A-43F6-A219-581E212024E7}"/>
              </a:ext>
            </a:extLst>
          </p:cNvPr>
          <p:cNvSpPr txBox="1"/>
          <p:nvPr/>
        </p:nvSpPr>
        <p:spPr bwMode="auto">
          <a:xfrm>
            <a:off x="2371882" y="263560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4FD8EFA-65FA-4FDB-92A7-C1070A158326}"/>
              </a:ext>
            </a:extLst>
          </p:cNvPr>
          <p:cNvSpPr txBox="1"/>
          <p:nvPr/>
        </p:nvSpPr>
        <p:spPr bwMode="auto">
          <a:xfrm>
            <a:off x="6048860" y="4880703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1D68C77E-AC62-45A1-A868-B5F0FFED01FD}"/>
              </a:ext>
            </a:extLst>
          </p:cNvPr>
          <p:cNvSpPr txBox="1"/>
          <p:nvPr/>
        </p:nvSpPr>
        <p:spPr bwMode="auto">
          <a:xfrm>
            <a:off x="5229710" y="5607254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D4FF3-B2A8-426E-8965-4579B12108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9DFA36A-16E1-4E70-BA7F-ABD1803DDF3A}"/>
              </a:ext>
            </a:extLst>
          </p:cNvPr>
          <p:cNvSpPr/>
          <p:nvPr/>
        </p:nvSpPr>
        <p:spPr>
          <a:xfrm flipV="1">
            <a:off x="1" y="0"/>
            <a:ext cx="8103787" cy="6313254"/>
          </a:xfrm>
          <a:prstGeom prst="rtTriangl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464498F-880C-46D6-ABF1-66816B8E9034}"/>
              </a:ext>
            </a:extLst>
          </p:cNvPr>
          <p:cNvSpPr/>
          <p:nvPr/>
        </p:nvSpPr>
        <p:spPr>
          <a:xfrm flipV="1">
            <a:off x="1" y="-3"/>
            <a:ext cx="7624550" cy="5939906"/>
          </a:xfrm>
          <a:prstGeom prst="rtTriangl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BE8EE12-7F43-485C-AA33-40B4321EC11C}"/>
              </a:ext>
            </a:extLst>
          </p:cNvPr>
          <p:cNvSpPr/>
          <p:nvPr/>
        </p:nvSpPr>
        <p:spPr>
          <a:xfrm flipV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629B560-DEA3-49A1-8DD4-02085EB0F408}"/>
              </a:ext>
            </a:extLst>
          </p:cNvPr>
          <p:cNvSpPr/>
          <p:nvPr/>
        </p:nvSpPr>
        <p:spPr>
          <a:xfrm flipV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523D0-0DA6-4D34-9BE4-83EECF4DBD41}"/>
              </a:ext>
            </a:extLst>
          </p:cNvPr>
          <p:cNvSpPr/>
          <p:nvPr/>
        </p:nvSpPr>
        <p:spPr>
          <a:xfrm rot="10800000" flipV="1">
            <a:off x="7369617" y="3101124"/>
            <a:ext cx="4822382" cy="3756876"/>
          </a:xfrm>
          <a:custGeom>
            <a:avLst/>
            <a:gdLst>
              <a:gd name="connsiteX0" fmla="*/ 0 w 4822382"/>
              <a:gd name="connsiteY0" fmla="*/ 0 h 3756876"/>
              <a:gd name="connsiteX1" fmla="*/ 0 w 4822382"/>
              <a:gd name="connsiteY1" fmla="*/ 3756876 h 3756876"/>
              <a:gd name="connsiteX2" fmla="*/ 4822382 w 4822382"/>
              <a:gd name="connsiteY2" fmla="*/ 3756876 h 37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382" h="3756876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4BEF43-9B20-454B-9ED6-B1036010979A}"/>
              </a:ext>
            </a:extLst>
          </p:cNvPr>
          <p:cNvSpPr/>
          <p:nvPr/>
        </p:nvSpPr>
        <p:spPr>
          <a:xfrm rot="10800000" flipV="1">
            <a:off x="7848858" y="3474476"/>
            <a:ext cx="4343142" cy="3383524"/>
          </a:xfrm>
          <a:custGeom>
            <a:avLst/>
            <a:gdLst>
              <a:gd name="connsiteX0" fmla="*/ 0 w 4343142"/>
              <a:gd name="connsiteY0" fmla="*/ 0 h 3383524"/>
              <a:gd name="connsiteX1" fmla="*/ 0 w 4343142"/>
              <a:gd name="connsiteY1" fmla="*/ 3383524 h 3383524"/>
              <a:gd name="connsiteX2" fmla="*/ 4343142 w 4343142"/>
              <a:gd name="connsiteY2" fmla="*/ 3383524 h 33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142" h="3383524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24DD71-4319-4273-8DDD-68E42ED3C7AA}"/>
              </a:ext>
            </a:extLst>
          </p:cNvPr>
          <p:cNvSpPr/>
          <p:nvPr/>
        </p:nvSpPr>
        <p:spPr>
          <a:xfrm rot="10800000" flipV="1">
            <a:off x="8342715" y="3859215"/>
            <a:ext cx="3849285" cy="2998785"/>
          </a:xfrm>
          <a:custGeom>
            <a:avLst/>
            <a:gdLst>
              <a:gd name="connsiteX0" fmla="*/ 0 w 3849285"/>
              <a:gd name="connsiteY0" fmla="*/ 0 h 2998785"/>
              <a:gd name="connsiteX1" fmla="*/ 0 w 3849285"/>
              <a:gd name="connsiteY1" fmla="*/ 2998785 h 2998785"/>
              <a:gd name="connsiteX2" fmla="*/ 3849285 w 3849285"/>
              <a:gd name="connsiteY2" fmla="*/ 2998785 h 29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285" h="2998785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60A782-A137-442D-BD61-854210445A36}"/>
              </a:ext>
            </a:extLst>
          </p:cNvPr>
          <p:cNvSpPr/>
          <p:nvPr/>
        </p:nvSpPr>
        <p:spPr>
          <a:xfrm rot="10800000" flipV="1">
            <a:off x="8821957" y="4232567"/>
            <a:ext cx="3370043" cy="2625432"/>
          </a:xfrm>
          <a:custGeom>
            <a:avLst/>
            <a:gdLst>
              <a:gd name="connsiteX0" fmla="*/ 0 w 3370043"/>
              <a:gd name="connsiteY0" fmla="*/ 0 h 2625432"/>
              <a:gd name="connsiteX1" fmla="*/ 0 w 3370043"/>
              <a:gd name="connsiteY1" fmla="*/ 2625432 h 2625432"/>
              <a:gd name="connsiteX2" fmla="*/ 3370043 w 3370043"/>
              <a:gd name="connsiteY2" fmla="*/ 2625432 h 26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43" h="2625432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4EA52-FA2C-42A8-8A44-46E6CA6B1A20}"/>
              </a:ext>
            </a:extLst>
          </p:cNvPr>
          <p:cNvSpPr txBox="1"/>
          <p:nvPr/>
        </p:nvSpPr>
        <p:spPr>
          <a:xfrm>
            <a:off x="8103788" y="433376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13A280-559F-4817-8119-5C75D95378A0}"/>
              </a:ext>
            </a:extLst>
          </p:cNvPr>
          <p:cNvSpPr txBox="1"/>
          <p:nvPr/>
        </p:nvSpPr>
        <p:spPr>
          <a:xfrm>
            <a:off x="9331881" y="1777685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FDBCB-8C67-4479-9205-FA0680DF490E}"/>
              </a:ext>
            </a:extLst>
          </p:cNvPr>
          <p:cNvSpPr txBox="1"/>
          <p:nvPr/>
        </p:nvSpPr>
        <p:spPr>
          <a:xfrm>
            <a:off x="553624" y="530813"/>
            <a:ext cx="277210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02E7FE-CFCB-401D-A3CC-C2A1239722C9}"/>
              </a:ext>
            </a:extLst>
          </p:cNvPr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Professional PPT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BE480C-F188-4037-9DC9-4984041413F5}"/>
              </a:ext>
            </a:extLst>
          </p:cNvPr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  <a:solidFill>
            <a:schemeClr val="bg1">
              <a:lumMod val="9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6EF93C-A8F3-4F52-BDE5-612D19B8501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81456B-8CAB-4D7E-B2E9-85B6F19C4D1F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5DA0D2-0F1F-4687-92D3-DD6AB7694425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884299-37D4-4CF6-8A17-57555CF7CF3C}"/>
                </a:ext>
              </a:extLst>
            </p:cNvPr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51390D-ED10-4AEB-A5B3-F56D64EAC3F8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A5C65D-D3FA-40AE-A58D-6C5814CEEA2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3CD52-9497-4E80-BEB1-729A718C17D0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42BC46-A7B5-403E-9831-DB7D1281E266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8A6B90-24B7-4BA8-998A-B8CD31B7A42D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CA938A-731D-41EC-8121-96059671B8E2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BD4077-C2C8-45E2-96D2-DD79D77D6EC8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7FB2D1-A673-4D59-B614-BCF39825AF09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96E5A7-6292-4E93-998B-07469F48723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">
            <a:extLst>
              <a:ext uri="{FF2B5EF4-FFF2-40B4-BE49-F238E27FC236}">
                <a16:creationId xmlns:a16="http://schemas.microsoft.com/office/drawing/2014/main" id="{32AE6C72-40AB-4563-93AF-288914253CB3}"/>
              </a:ext>
            </a:extLst>
          </p:cNvPr>
          <p:cNvSpPr/>
          <p:nvPr/>
        </p:nvSpPr>
        <p:spPr>
          <a:xfrm rot="16200000">
            <a:off x="7566156" y="3235287"/>
            <a:ext cx="6093297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9" name="자유형: 도형 48">
            <a:extLst>
              <a:ext uri="{FF2B5EF4-FFF2-40B4-BE49-F238E27FC236}">
                <a16:creationId xmlns:a16="http://schemas.microsoft.com/office/drawing/2014/main" id="{2626256C-5BAC-49F5-9386-75222AE478C2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979CB4-7EB3-4E57-9A98-C9D381961BC7}"/>
              </a:ext>
            </a:extLst>
          </p:cNvPr>
          <p:cNvGrpSpPr/>
          <p:nvPr/>
        </p:nvGrpSpPr>
        <p:grpSpPr>
          <a:xfrm>
            <a:off x="1793160" y="1810249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0B4895-BE13-4959-A18A-DE93FF37A77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6B126-66C3-4037-AF5E-2BAD9B0BCFB4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F4E35-F2F0-4EC4-8F42-8FA2AD97F1C6}"/>
              </a:ext>
            </a:extLst>
          </p:cNvPr>
          <p:cNvGrpSpPr/>
          <p:nvPr/>
        </p:nvGrpSpPr>
        <p:grpSpPr>
          <a:xfrm>
            <a:off x="1793160" y="2961774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B5C56-468A-4889-B5C9-439192BE10C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7BEB1C-FD9E-4AC9-A17D-513A408E9AC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427A3-852A-432E-B52E-083B97DB0C91}"/>
              </a:ext>
            </a:extLst>
          </p:cNvPr>
          <p:cNvGrpSpPr/>
          <p:nvPr/>
        </p:nvGrpSpPr>
        <p:grpSpPr>
          <a:xfrm>
            <a:off x="1793160" y="4113299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CA36D4-93C7-4E09-B097-ADC54A57344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F8645-E022-4756-909E-EB2A86B6A1A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2703B-C977-4046-A8E3-ABF17CB02764}"/>
              </a:ext>
            </a:extLst>
          </p:cNvPr>
          <p:cNvGrpSpPr/>
          <p:nvPr/>
        </p:nvGrpSpPr>
        <p:grpSpPr>
          <a:xfrm>
            <a:off x="1793160" y="5264824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51F2AD-A1A7-460A-8E86-80FC1F6A754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4E7E02-B40A-422E-AE81-E81961E9FE9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3AA764F-BB70-40D4-8B35-B5855DC168D7}"/>
              </a:ext>
            </a:extLst>
          </p:cNvPr>
          <p:cNvSpPr/>
          <p:nvPr/>
        </p:nvSpPr>
        <p:spPr>
          <a:xfrm>
            <a:off x="1021372" y="191111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994B70-F8D2-46F5-BA2F-D3B496A4E9A2}"/>
              </a:ext>
            </a:extLst>
          </p:cNvPr>
          <p:cNvSpPr/>
          <p:nvPr/>
        </p:nvSpPr>
        <p:spPr>
          <a:xfrm>
            <a:off x="1021372" y="306263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521EB2-6B6A-492A-9DC2-7284DC139C8A}"/>
              </a:ext>
            </a:extLst>
          </p:cNvPr>
          <p:cNvSpPr/>
          <p:nvPr/>
        </p:nvSpPr>
        <p:spPr>
          <a:xfrm>
            <a:off x="1021372" y="421416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69269-18B4-4BCB-A1C8-652E6DC037E6}"/>
              </a:ext>
            </a:extLst>
          </p:cNvPr>
          <p:cNvSpPr/>
          <p:nvPr/>
        </p:nvSpPr>
        <p:spPr>
          <a:xfrm>
            <a:off x="1021372" y="53656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263A068F-B426-42EC-B07E-44BD46C06015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6537F568-A346-4811-8DE5-B17FBE8DB1F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D8994780-B411-44FC-A1DD-2F156394A1AD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8EC04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30CCE-9533-4033-A6C8-B04D779A867E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1DF2C-B8E8-48C6-A265-16004671351D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9DB37-C70A-4724-8C91-5705F9DC25AC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EA2F5-8BBD-4528-8FF9-26DCC03DD2D0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F506BCE-95FA-4473-8464-34E689CB1B97}"/>
              </a:ext>
            </a:extLst>
          </p:cNvPr>
          <p:cNvSpPr/>
          <p:nvPr/>
        </p:nvSpPr>
        <p:spPr>
          <a:xfrm rot="2700000">
            <a:off x="1245277" y="31877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7DA6DBE-FC4A-48AE-B2F2-541B53E3C738}"/>
              </a:ext>
            </a:extLst>
          </p:cNvPr>
          <p:cNvSpPr/>
          <p:nvPr/>
        </p:nvSpPr>
        <p:spPr>
          <a:xfrm>
            <a:off x="1213507" y="20947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1C5AD94A-11A6-448F-B001-D6C2D7C4B0B5}"/>
              </a:ext>
            </a:extLst>
          </p:cNvPr>
          <p:cNvSpPr/>
          <p:nvPr/>
        </p:nvSpPr>
        <p:spPr>
          <a:xfrm flipH="1">
            <a:off x="1179258" y="44187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0B12BB54-9297-41B7-BCFE-6ED2DCF02199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54423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98B36-E06D-42F6-B200-8D606E349249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EAA61B-56A0-4CAD-9D91-9D2FADEB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22419"/>
              </p:ext>
            </p:extLst>
          </p:nvPr>
        </p:nvGraphicFramePr>
        <p:xfrm>
          <a:off x="931818" y="2878205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9782749-080A-4DCD-9CB5-36F623CEAF7A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B3AC37-88B9-44F2-966E-EC967E9B4A9A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3428A7-3D75-41EB-AEE6-BD78E61C8BB3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154BA3-90CC-4351-BD27-89EAA7542AC6}"/>
              </a:ext>
            </a:extLst>
          </p:cNvPr>
          <p:cNvSpPr/>
          <p:nvPr/>
        </p:nvSpPr>
        <p:spPr>
          <a:xfrm>
            <a:off x="4355363" y="2025716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E4A17F-B8D0-481D-9BB4-54042CA5A22D}"/>
              </a:ext>
            </a:extLst>
          </p:cNvPr>
          <p:cNvSpPr/>
          <p:nvPr/>
        </p:nvSpPr>
        <p:spPr>
          <a:xfrm>
            <a:off x="4787363" y="1592061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708D2-3B21-49EE-973F-B08ABA8DAA66}"/>
              </a:ext>
            </a:extLst>
          </p:cNvPr>
          <p:cNvSpPr txBox="1"/>
          <p:nvPr/>
        </p:nvSpPr>
        <p:spPr>
          <a:xfrm>
            <a:off x="4662984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E089E-4E69-4D2E-A656-F806E573DA39}"/>
              </a:ext>
            </a:extLst>
          </p:cNvPr>
          <p:cNvSpPr txBox="1"/>
          <p:nvPr/>
        </p:nvSpPr>
        <p:spPr>
          <a:xfrm>
            <a:off x="4816663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D6130-FB35-451A-BD9B-0992F3691592}"/>
              </a:ext>
            </a:extLst>
          </p:cNvPr>
          <p:cNvSpPr/>
          <p:nvPr/>
        </p:nvSpPr>
        <p:spPr>
          <a:xfrm>
            <a:off x="4355363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AB4EE9-342B-48E6-8A54-2AB118DDE19A}"/>
              </a:ext>
            </a:extLst>
          </p:cNvPr>
          <p:cNvSpPr/>
          <p:nvPr/>
        </p:nvSpPr>
        <p:spPr>
          <a:xfrm>
            <a:off x="7815241" y="2025716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1111F3-2248-420F-92CE-14C2D01C4309}"/>
              </a:ext>
            </a:extLst>
          </p:cNvPr>
          <p:cNvSpPr/>
          <p:nvPr/>
        </p:nvSpPr>
        <p:spPr>
          <a:xfrm>
            <a:off x="8247241" y="1592061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3583-0009-4BA9-9EE7-07EEB9B1AB04}"/>
              </a:ext>
            </a:extLst>
          </p:cNvPr>
          <p:cNvSpPr txBox="1"/>
          <p:nvPr/>
        </p:nvSpPr>
        <p:spPr>
          <a:xfrm>
            <a:off x="812286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691E40-BCFC-4BA6-9A5F-5E6E81B8B116}"/>
              </a:ext>
            </a:extLst>
          </p:cNvPr>
          <p:cNvSpPr txBox="1"/>
          <p:nvPr/>
        </p:nvSpPr>
        <p:spPr>
          <a:xfrm>
            <a:off x="8276541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DA712-737A-4ED8-BFB9-3BA6A6D90E3C}"/>
              </a:ext>
            </a:extLst>
          </p:cNvPr>
          <p:cNvSpPr/>
          <p:nvPr/>
        </p:nvSpPr>
        <p:spPr>
          <a:xfrm>
            <a:off x="781524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3EFF99-B0B4-4A63-94EE-5A8C56EEF641}"/>
              </a:ext>
            </a:extLst>
          </p:cNvPr>
          <p:cNvSpPr/>
          <p:nvPr/>
        </p:nvSpPr>
        <p:spPr>
          <a:xfrm>
            <a:off x="6085302" y="2025716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D88C2F-A003-42FF-A216-A755C15D6FD4}"/>
              </a:ext>
            </a:extLst>
          </p:cNvPr>
          <p:cNvSpPr/>
          <p:nvPr/>
        </p:nvSpPr>
        <p:spPr>
          <a:xfrm>
            <a:off x="6517302" y="1592061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D4061-205C-4263-AED9-E7F2F83F27EC}"/>
              </a:ext>
            </a:extLst>
          </p:cNvPr>
          <p:cNvSpPr txBox="1"/>
          <p:nvPr/>
        </p:nvSpPr>
        <p:spPr>
          <a:xfrm>
            <a:off x="6392923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BA5DD-A7F2-429F-A1D9-DE83696F4A09}"/>
              </a:ext>
            </a:extLst>
          </p:cNvPr>
          <p:cNvSpPr txBox="1"/>
          <p:nvPr/>
        </p:nvSpPr>
        <p:spPr>
          <a:xfrm>
            <a:off x="6546602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338F31-CA64-40BD-A89A-D8EB92EB17E3}"/>
              </a:ext>
            </a:extLst>
          </p:cNvPr>
          <p:cNvSpPr/>
          <p:nvPr/>
        </p:nvSpPr>
        <p:spPr>
          <a:xfrm>
            <a:off x="6085302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44858-9402-4497-9F01-D22C4A4DC774}"/>
              </a:ext>
            </a:extLst>
          </p:cNvPr>
          <p:cNvSpPr/>
          <p:nvPr/>
        </p:nvSpPr>
        <p:spPr>
          <a:xfrm>
            <a:off x="9545181" y="2025716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97D852-B037-4238-8058-1B5F30197A73}"/>
              </a:ext>
            </a:extLst>
          </p:cNvPr>
          <p:cNvSpPr/>
          <p:nvPr/>
        </p:nvSpPr>
        <p:spPr>
          <a:xfrm>
            <a:off x="9977181" y="1550362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89797D-63FD-4AE1-BAD4-A23DF1E1AAB0}"/>
              </a:ext>
            </a:extLst>
          </p:cNvPr>
          <p:cNvSpPr txBox="1"/>
          <p:nvPr/>
        </p:nvSpPr>
        <p:spPr>
          <a:xfrm>
            <a:off x="985280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20E23D-D24B-4F17-A305-C5FE614A563B}"/>
              </a:ext>
            </a:extLst>
          </p:cNvPr>
          <p:cNvSpPr txBox="1"/>
          <p:nvPr/>
        </p:nvSpPr>
        <p:spPr>
          <a:xfrm>
            <a:off x="10006481" y="1764308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F6EFBB-ADD6-4A99-BE0B-1F5CB78C5C78}"/>
              </a:ext>
            </a:extLst>
          </p:cNvPr>
          <p:cNvSpPr/>
          <p:nvPr/>
        </p:nvSpPr>
        <p:spPr>
          <a:xfrm>
            <a:off x="954518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21F8F-4B88-4A85-8408-2F23B3A03F9D}"/>
              </a:ext>
            </a:extLst>
          </p:cNvPr>
          <p:cNvSpPr txBox="1"/>
          <p:nvPr/>
        </p:nvSpPr>
        <p:spPr>
          <a:xfrm>
            <a:off x="1234395" y="82738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2361-FB26-4B02-B3A9-58BB14FD3DFF}"/>
              </a:ext>
            </a:extLst>
          </p:cNvPr>
          <p:cNvSpPr txBox="1"/>
          <p:nvPr/>
        </p:nvSpPr>
        <p:spPr>
          <a:xfrm>
            <a:off x="1234395" y="151460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0F984-6784-4613-B02E-B8FA605FFC20}"/>
              </a:ext>
            </a:extLst>
          </p:cNvPr>
          <p:cNvSpPr txBox="1"/>
          <p:nvPr/>
        </p:nvSpPr>
        <p:spPr>
          <a:xfrm>
            <a:off x="1234395" y="57106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0A0C9-222E-462C-852B-56675F04BA86}"/>
              </a:ext>
            </a:extLst>
          </p:cNvPr>
          <p:cNvSpPr txBox="1"/>
          <p:nvPr/>
        </p:nvSpPr>
        <p:spPr>
          <a:xfrm>
            <a:off x="781971" y="5430723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4C2A9-0E5E-49D1-8B57-0290334DB14E}"/>
              </a:ext>
            </a:extLst>
          </p:cNvPr>
          <p:cNvSpPr txBox="1"/>
          <p:nvPr/>
        </p:nvSpPr>
        <p:spPr>
          <a:xfrm>
            <a:off x="781971" y="4250690"/>
            <a:ext cx="594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6BE8-38D5-45A3-9F8D-9ADB5F0082DE}"/>
              </a:ext>
            </a:extLst>
          </p:cNvPr>
          <p:cNvSpPr txBox="1"/>
          <p:nvPr/>
        </p:nvSpPr>
        <p:spPr>
          <a:xfrm>
            <a:off x="3202750" y="330362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293A76F-3F17-45A3-83C5-720FA4FE154E}"/>
              </a:ext>
            </a:extLst>
          </p:cNvPr>
          <p:cNvSpPr/>
          <p:nvPr/>
        </p:nvSpPr>
        <p:spPr>
          <a:xfrm>
            <a:off x="8847471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20469-0017-4EC2-8E97-774F741B2C0A}"/>
              </a:ext>
            </a:extLst>
          </p:cNvPr>
          <p:cNvSpPr/>
          <p:nvPr/>
        </p:nvSpPr>
        <p:spPr>
          <a:xfrm>
            <a:off x="6958704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AD426A-43CB-4B2F-BC85-65DC3ABD18A1}"/>
              </a:ext>
            </a:extLst>
          </p:cNvPr>
          <p:cNvSpPr/>
          <p:nvPr/>
        </p:nvSpPr>
        <p:spPr>
          <a:xfrm>
            <a:off x="5074087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1D8784-34C8-4AF5-9CF4-B2D663BFBA78}"/>
              </a:ext>
            </a:extLst>
          </p:cNvPr>
          <p:cNvSpPr/>
          <p:nvPr/>
        </p:nvSpPr>
        <p:spPr>
          <a:xfrm>
            <a:off x="3182840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FBB8E515-6D0E-499B-AEC4-C9016E9F23D9}"/>
              </a:ext>
            </a:extLst>
          </p:cNvPr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Chevron 10">
            <a:extLst>
              <a:ext uri="{FF2B5EF4-FFF2-40B4-BE49-F238E27FC236}">
                <a16:creationId xmlns:a16="http://schemas.microsoft.com/office/drawing/2014/main" id="{BF42C68E-1450-4746-89F9-950E95F929ED}"/>
              </a:ext>
            </a:extLst>
          </p:cNvPr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2"/>
              </a:gs>
              <a:gs pos="5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879CD7D3-4836-4EF9-A2BA-43B43CAB5044}"/>
              </a:ext>
            </a:extLst>
          </p:cNvPr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56FC6EFB-CD91-40AC-A49D-E25AA0B18864}"/>
              </a:ext>
            </a:extLst>
          </p:cNvPr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07F452-1269-4E82-88BC-87D8DF93DCD3}"/>
              </a:ext>
            </a:extLst>
          </p:cNvPr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2F9FE4-8499-4DC1-83FA-25929E6288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963817-937C-40B4-B40A-9C1CC748AB6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17">
                <a:extLst>
                  <a:ext uri="{FF2B5EF4-FFF2-40B4-BE49-F238E27FC236}">
                    <a16:creationId xmlns:a16="http://schemas.microsoft.com/office/drawing/2014/main" id="{4334384F-D11C-4C4B-AD4C-833D135FC80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10252-C558-400F-9987-BF33B3956798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2A73B0-8D91-4D52-8045-78A72479736F}"/>
              </a:ext>
            </a:extLst>
          </p:cNvPr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4E2221-59A9-422A-8EA6-8F46144B971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BDD939A-69DF-48D2-B55D-2CBCC28400B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hevron 22">
                <a:extLst>
                  <a:ext uri="{FF2B5EF4-FFF2-40B4-BE49-F238E27FC236}">
                    <a16:creationId xmlns:a16="http://schemas.microsoft.com/office/drawing/2014/main" id="{BEAB410D-5302-4DA0-A83E-21E3417A151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41056-BF0F-41D4-901F-DAA64D508F26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70612C-4106-4EA0-9102-A6EFC526C398}"/>
              </a:ext>
            </a:extLst>
          </p:cNvPr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DE42D62-09D6-47CF-99D0-B9661236D0F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614CCB-BAC8-4EE5-AD50-136161523B2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hevron 27">
                <a:extLst>
                  <a:ext uri="{FF2B5EF4-FFF2-40B4-BE49-F238E27FC236}">
                    <a16:creationId xmlns:a16="http://schemas.microsoft.com/office/drawing/2014/main" id="{E8303182-0DF1-46E6-AD9F-61F3FC642963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59815-0590-4E2B-91A4-33B00A4B3D85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93CF57-0658-4BDF-A24A-C9462C088C08}"/>
              </a:ext>
            </a:extLst>
          </p:cNvPr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A9AF7E-CFCA-4B41-862F-DCA1F0C33AD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C98EDD-8E5A-4E8A-8246-DFCC36F4C19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hevron 32">
                <a:extLst>
                  <a:ext uri="{FF2B5EF4-FFF2-40B4-BE49-F238E27FC236}">
                    <a16:creationId xmlns:a16="http://schemas.microsoft.com/office/drawing/2014/main" id="{335F6554-6C2A-42FE-AF6B-1D224A7F69F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906A42-5EB8-4E53-A500-D67DF02F3899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757FD0-8449-4ACC-8F52-C4E13CA382F5}"/>
              </a:ext>
            </a:extLst>
          </p:cNvPr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ED6FD4-B1C5-4404-B6BB-51AADD786AC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A0D9CF-505A-4720-99AE-7860013223C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37">
                <a:extLst>
                  <a:ext uri="{FF2B5EF4-FFF2-40B4-BE49-F238E27FC236}">
                    <a16:creationId xmlns:a16="http://schemas.microsoft.com/office/drawing/2014/main" id="{22F01128-0E56-42D1-AEF6-8F7C9675626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41B8ED-ADEE-46B4-BA2A-DE2EDD7567D2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ED1B4E-AD5A-4089-ABB4-899D430DB8B4}"/>
              </a:ext>
            </a:extLst>
          </p:cNvPr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D6E22C-F17E-4705-93F7-7DA28E0705F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11D78C-2E03-4CE6-A87C-CF14E9154D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2">
                <a:extLst>
                  <a:ext uri="{FF2B5EF4-FFF2-40B4-BE49-F238E27FC236}">
                    <a16:creationId xmlns:a16="http://schemas.microsoft.com/office/drawing/2014/main" id="{D13B6B49-BD3B-4A6F-BEA3-C6CCEE59DE4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2B4571-67FB-4A71-BA67-A3CD7C09AA7A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72E400-BD29-4983-983E-994C1581D8FD}"/>
              </a:ext>
            </a:extLst>
          </p:cNvPr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  <a:solidFill>
            <a:srgbClr val="EF4A4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07A9F80-5027-40C2-8D99-41DF709E2E1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8AF29E6-F44F-4ABB-B266-5A857EB95D1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7">
                <a:extLst>
                  <a:ext uri="{FF2B5EF4-FFF2-40B4-BE49-F238E27FC236}">
                    <a16:creationId xmlns:a16="http://schemas.microsoft.com/office/drawing/2014/main" id="{98058E24-4FC5-4E1B-8253-80697F6ECB0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BFFF7D-A861-41B0-930F-A40EFEF689E7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B4C99A-CD16-40B9-904F-940428EB789A}"/>
              </a:ext>
            </a:extLst>
          </p:cNvPr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  <a:solidFill>
            <a:srgbClr val="EF4A4A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92B38F4-5EB3-48C9-BF74-64966B13F70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2D6FE-B7FC-4E16-A8E9-F083910BBE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hevron 52">
                <a:extLst>
                  <a:ext uri="{FF2B5EF4-FFF2-40B4-BE49-F238E27FC236}">
                    <a16:creationId xmlns:a16="http://schemas.microsoft.com/office/drawing/2014/main" id="{3972F466-EE3C-42E4-912D-5C311878356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A6CE5-8892-45B9-994F-A554B3501D55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585D349-737C-43D4-B40B-D4CB79FB1453}"/>
              </a:ext>
            </a:extLst>
          </p:cNvPr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EE843D-583C-4F8E-9FA8-9DBA60BB2450}"/>
              </a:ext>
            </a:extLst>
          </p:cNvPr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534286-80C4-4BD6-A9C3-21C23DF26EE1}"/>
              </a:ext>
            </a:extLst>
          </p:cNvPr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530863-C9FB-450C-BC34-A48C15D3BF23}"/>
              </a:ext>
            </a:extLst>
          </p:cNvPr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96C12FC9-C04A-4B5A-A2A2-4F915A519335}"/>
              </a:ext>
            </a:extLst>
          </p:cNvPr>
          <p:cNvSpPr/>
          <p:nvPr/>
        </p:nvSpPr>
        <p:spPr>
          <a:xfrm>
            <a:off x="1294377" y="178864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Chevron 9">
            <a:extLst>
              <a:ext uri="{FF2B5EF4-FFF2-40B4-BE49-F238E27FC236}">
                <a16:creationId xmlns:a16="http://schemas.microsoft.com/office/drawing/2014/main" id="{9688DD84-7719-45F5-80AF-854FA4B18D69}"/>
              </a:ext>
            </a:extLst>
          </p:cNvPr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6"/>
              </a:gs>
              <a:gs pos="5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87656AFD-6EB4-4835-9AB0-2ED9321EC6F8}"/>
              </a:ext>
            </a:extLst>
          </p:cNvPr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A243DB93-B9E0-46B6-8E82-17FFC43B17CB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6ED0778D-4A64-411F-A8CA-DF6806822B2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Chevron 17">
                <a:extLst>
                  <a:ext uri="{FF2B5EF4-FFF2-40B4-BE49-F238E27FC236}">
                    <a16:creationId xmlns:a16="http://schemas.microsoft.com/office/drawing/2014/main" id="{E747D42D-D1F6-426D-A0B2-C9496E22E05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680167-7F90-4B34-9D59-8DE6C09CEF38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A7BE2E7E-2C17-4A9D-8286-04B553160588}"/>
              </a:ext>
            </a:extLst>
          </p:cNvPr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63" name="Group 19">
              <a:extLst>
                <a:ext uri="{FF2B5EF4-FFF2-40B4-BE49-F238E27FC236}">
                  <a16:creationId xmlns:a16="http://schemas.microsoft.com/office/drawing/2014/main" id="{E415AA73-7C69-412A-982E-65A27B5D0C0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A220DF69-D542-43F5-BE96-1C0FDA8739B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Chevron 22">
                <a:extLst>
                  <a:ext uri="{FF2B5EF4-FFF2-40B4-BE49-F238E27FC236}">
                    <a16:creationId xmlns:a16="http://schemas.microsoft.com/office/drawing/2014/main" id="{FECCF156-5E0C-49CB-AA61-2B64F8B1DBE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865B53-6ADA-46DE-9EF7-E37BF6205A24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E035E0E-43BC-4281-B618-152B23D7D0B9}"/>
              </a:ext>
            </a:extLst>
          </p:cNvPr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0-B-KIMS-소스 분류-2014\10-ESP to IMG\노트북.png">
            <a:extLst>
              <a:ext uri="{FF2B5EF4-FFF2-40B4-BE49-F238E27FC236}">
                <a16:creationId xmlns:a16="http://schemas.microsoft.com/office/drawing/2014/main" id="{61617BD4-3273-4924-B1D1-F0321CFC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2" y="4231299"/>
            <a:ext cx="3162161" cy="18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C72B4-9548-48E7-A1C8-23104BD9D881}"/>
              </a:ext>
            </a:extLst>
          </p:cNvPr>
          <p:cNvSpPr txBox="1"/>
          <p:nvPr/>
        </p:nvSpPr>
        <p:spPr>
          <a:xfrm>
            <a:off x="1742665" y="5378950"/>
            <a:ext cx="12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Option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F83C8140-A883-4233-94A8-8C6F9FB1B6D3}"/>
              </a:ext>
            </a:extLst>
          </p:cNvPr>
          <p:cNvGrpSpPr/>
          <p:nvPr/>
        </p:nvGrpSpPr>
        <p:grpSpPr>
          <a:xfrm>
            <a:off x="1044472" y="2831934"/>
            <a:ext cx="2655950" cy="1302431"/>
            <a:chOff x="1044472" y="3033100"/>
            <a:chExt cx="2655950" cy="1302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020A22-BE6B-459A-9FBD-2DE27032F5A3}"/>
                </a:ext>
              </a:extLst>
            </p:cNvPr>
            <p:cNvSpPr txBox="1"/>
            <p:nvPr/>
          </p:nvSpPr>
          <p:spPr>
            <a:xfrm>
              <a:off x="1044472" y="3033100"/>
              <a:ext cx="265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EE32B7-AC84-48B6-B49F-31549D99590F}"/>
                </a:ext>
              </a:extLst>
            </p:cNvPr>
            <p:cNvSpPr txBox="1"/>
            <p:nvPr/>
          </p:nvSpPr>
          <p:spPr>
            <a:xfrm>
              <a:off x="1044472" y="3319868"/>
              <a:ext cx="26559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자유형: 도형 71">
            <a:extLst>
              <a:ext uri="{FF2B5EF4-FFF2-40B4-BE49-F238E27FC236}">
                <a16:creationId xmlns:a16="http://schemas.microsoft.com/office/drawing/2014/main" id="{99E7E4E3-48BD-4A10-BC48-02930192E063}"/>
              </a:ext>
            </a:extLst>
          </p:cNvPr>
          <p:cNvSpPr/>
          <p:nvPr/>
        </p:nvSpPr>
        <p:spPr>
          <a:xfrm>
            <a:off x="1950461" y="4592252"/>
            <a:ext cx="812023" cy="71960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7770E-85D4-4252-8A6E-8A11CDD3E85B}"/>
              </a:ext>
            </a:extLst>
          </p:cNvPr>
          <p:cNvGrpSpPr/>
          <p:nvPr/>
        </p:nvGrpSpPr>
        <p:grpSpPr>
          <a:xfrm>
            <a:off x="4270454" y="2171737"/>
            <a:ext cx="1922328" cy="1922328"/>
            <a:chOff x="4292352" y="2717304"/>
            <a:chExt cx="2088232" cy="20882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1C0755-A810-4927-9FD4-4C0E4DEB1220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D672F3-B510-4539-8134-28F7EF013B23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EA6803C8-E03A-4CF6-902F-2F2C7E12F409}"/>
              </a:ext>
            </a:extLst>
          </p:cNvPr>
          <p:cNvGrpSpPr/>
          <p:nvPr/>
        </p:nvGrpSpPr>
        <p:grpSpPr>
          <a:xfrm>
            <a:off x="4557722" y="2986286"/>
            <a:ext cx="1368000" cy="900664"/>
            <a:chOff x="4566512" y="2940566"/>
            <a:chExt cx="1659392" cy="900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4B6982-360D-435F-98EE-B624D92AB763}"/>
                </a:ext>
              </a:extLst>
            </p:cNvPr>
            <p:cNvSpPr txBox="1"/>
            <p:nvPr/>
          </p:nvSpPr>
          <p:spPr>
            <a:xfrm>
              <a:off x="4566512" y="2940566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D1ECF0-6A52-4A01-B2F5-8D313440E4B9}"/>
                </a:ext>
              </a:extLst>
            </p:cNvPr>
            <p:cNvSpPr txBox="1"/>
            <p:nvPr/>
          </p:nvSpPr>
          <p:spPr>
            <a:xfrm>
              <a:off x="4566512" y="3194899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C1AA5-F152-4508-8E5B-7957B7869113}"/>
              </a:ext>
            </a:extLst>
          </p:cNvPr>
          <p:cNvGrpSpPr/>
          <p:nvPr/>
        </p:nvGrpSpPr>
        <p:grpSpPr>
          <a:xfrm>
            <a:off x="5743117" y="3083207"/>
            <a:ext cx="2097595" cy="2097595"/>
            <a:chOff x="4292352" y="2717304"/>
            <a:chExt cx="2088232" cy="20882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F69337-0A03-4640-A1FA-88BC9787C052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672C4C-3F48-4B50-86B5-A84EE72FA06B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693A65A8-A5D7-4B45-91CD-41344D381FD8}"/>
              </a:ext>
            </a:extLst>
          </p:cNvPr>
          <p:cNvGrpSpPr/>
          <p:nvPr/>
        </p:nvGrpSpPr>
        <p:grpSpPr>
          <a:xfrm>
            <a:off x="6107913" y="3985796"/>
            <a:ext cx="1368000" cy="900664"/>
            <a:chOff x="6044513" y="4095524"/>
            <a:chExt cx="1659391" cy="900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E9D9D7-8CEB-471F-8E96-FAE1F5A9E02F}"/>
                </a:ext>
              </a:extLst>
            </p:cNvPr>
            <p:cNvSpPr txBox="1"/>
            <p:nvPr/>
          </p:nvSpPr>
          <p:spPr>
            <a:xfrm>
              <a:off x="6044513" y="4095524"/>
              <a:ext cx="1659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AD637-419B-4AF9-943B-A2FA25CCEFCF}"/>
                </a:ext>
              </a:extLst>
            </p:cNvPr>
            <p:cNvSpPr txBox="1"/>
            <p:nvPr/>
          </p:nvSpPr>
          <p:spPr>
            <a:xfrm>
              <a:off x="6044513" y="4349857"/>
              <a:ext cx="165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7A7168-9865-4EC6-BFE3-CB9CFBA88C92}"/>
              </a:ext>
            </a:extLst>
          </p:cNvPr>
          <p:cNvGrpSpPr/>
          <p:nvPr/>
        </p:nvGrpSpPr>
        <p:grpSpPr>
          <a:xfrm>
            <a:off x="7295533" y="1721962"/>
            <a:ext cx="2229940" cy="2229940"/>
            <a:chOff x="4292352" y="2717304"/>
            <a:chExt cx="2088232" cy="20882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D612AD-1153-4581-B95C-878A95F17CF7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65A3E8-F678-4E69-B5E7-25CD6997BE7E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93CD9125-6D2A-4EA7-A41A-AFA035C8F565}"/>
              </a:ext>
            </a:extLst>
          </p:cNvPr>
          <p:cNvGrpSpPr/>
          <p:nvPr/>
        </p:nvGrpSpPr>
        <p:grpSpPr>
          <a:xfrm>
            <a:off x="7726503" y="2689033"/>
            <a:ext cx="1368000" cy="900664"/>
            <a:chOff x="7580807" y="2689033"/>
            <a:chExt cx="1659392" cy="900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32F74D-8C32-401D-9B4E-A66A7E15EBDF}"/>
                </a:ext>
              </a:extLst>
            </p:cNvPr>
            <p:cNvSpPr txBox="1"/>
            <p:nvPr/>
          </p:nvSpPr>
          <p:spPr>
            <a:xfrm>
              <a:off x="7580807" y="2689033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BF9FE0-DB39-4E22-AD04-CEDB42D2B66E}"/>
                </a:ext>
              </a:extLst>
            </p:cNvPr>
            <p:cNvSpPr txBox="1"/>
            <p:nvPr/>
          </p:nvSpPr>
          <p:spPr>
            <a:xfrm>
              <a:off x="7580807" y="2943366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C9EF76-607C-41FA-8A96-CE0B9791D69E}"/>
              </a:ext>
            </a:extLst>
          </p:cNvPr>
          <p:cNvGrpSpPr/>
          <p:nvPr/>
        </p:nvGrpSpPr>
        <p:grpSpPr>
          <a:xfrm>
            <a:off x="8506831" y="3291869"/>
            <a:ext cx="2641099" cy="2641099"/>
            <a:chOff x="4292352" y="2717304"/>
            <a:chExt cx="2088232" cy="20882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1DEE1A-6FDB-48AE-93D5-52095243E2D9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71AA63F-1DDE-4B1C-B587-3B42057E22A5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79D0B639-23CC-4158-8D94-5F680DCC521F}"/>
              </a:ext>
            </a:extLst>
          </p:cNvPr>
          <p:cNvGrpSpPr/>
          <p:nvPr/>
        </p:nvGrpSpPr>
        <p:grpSpPr>
          <a:xfrm>
            <a:off x="8818066" y="4432022"/>
            <a:ext cx="2018626" cy="900664"/>
            <a:chOff x="9007853" y="4358870"/>
            <a:chExt cx="1659392" cy="900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5DFD73-51A7-446C-AE35-4343D99C847C}"/>
                </a:ext>
              </a:extLst>
            </p:cNvPr>
            <p:cNvSpPr txBox="1"/>
            <p:nvPr/>
          </p:nvSpPr>
          <p:spPr>
            <a:xfrm>
              <a:off x="9007853" y="4358870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82D8AC-3928-45B6-BD66-E4F9652649AC}"/>
                </a:ext>
              </a:extLst>
            </p:cNvPr>
            <p:cNvSpPr txBox="1"/>
            <p:nvPr/>
          </p:nvSpPr>
          <p:spPr>
            <a:xfrm>
              <a:off x="9007853" y="4613203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49F207C-2990-4D02-92FA-70323E6F1C11}"/>
              </a:ext>
            </a:extLst>
          </p:cNvPr>
          <p:cNvSpPr/>
          <p:nvPr/>
        </p:nvSpPr>
        <p:spPr>
          <a:xfrm>
            <a:off x="6271067" y="2165381"/>
            <a:ext cx="820064" cy="820064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7B9994-A152-468E-82CE-9006676DE5B6}"/>
              </a:ext>
            </a:extLst>
          </p:cNvPr>
          <p:cNvSpPr/>
          <p:nvPr/>
        </p:nvSpPr>
        <p:spPr>
          <a:xfrm>
            <a:off x="3981023" y="3399146"/>
            <a:ext cx="641845" cy="641845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7CFCFF-CCA6-4F11-9460-2BB39B35D4CC}"/>
              </a:ext>
            </a:extLst>
          </p:cNvPr>
          <p:cNvSpPr/>
          <p:nvPr/>
        </p:nvSpPr>
        <p:spPr>
          <a:xfrm>
            <a:off x="7990482" y="4205722"/>
            <a:ext cx="731211" cy="731211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0B542D-8F33-4BA6-87C8-0DCDAD894773}"/>
              </a:ext>
            </a:extLst>
          </p:cNvPr>
          <p:cNvSpPr/>
          <p:nvPr/>
        </p:nvSpPr>
        <p:spPr>
          <a:xfrm>
            <a:off x="9646425" y="2550802"/>
            <a:ext cx="527273" cy="527273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0F6CA5-B945-4AF8-9A11-A1D325F0A435}"/>
              </a:ext>
            </a:extLst>
          </p:cNvPr>
          <p:cNvSpPr/>
          <p:nvPr/>
        </p:nvSpPr>
        <p:spPr>
          <a:xfrm>
            <a:off x="7098479" y="1803334"/>
            <a:ext cx="394109" cy="394109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37AF2C-916E-44FC-8D28-47727222DE8B}"/>
              </a:ext>
            </a:extLst>
          </p:cNvPr>
          <p:cNvSpPr/>
          <p:nvPr/>
        </p:nvSpPr>
        <p:spPr>
          <a:xfrm>
            <a:off x="5376386" y="4132337"/>
            <a:ext cx="340391" cy="340391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3B2C39-829F-4BEE-A0CF-0C7F1132E2DB}"/>
              </a:ext>
            </a:extLst>
          </p:cNvPr>
          <p:cNvSpPr/>
          <p:nvPr/>
        </p:nvSpPr>
        <p:spPr>
          <a:xfrm>
            <a:off x="9605279" y="1803333"/>
            <a:ext cx="248092" cy="248092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2D867D7-61DF-4028-B1D8-F43A17152D90}"/>
              </a:ext>
            </a:extLst>
          </p:cNvPr>
          <p:cNvSpPr/>
          <p:nvPr/>
        </p:nvSpPr>
        <p:spPr>
          <a:xfrm>
            <a:off x="4986824" y="4686356"/>
            <a:ext cx="231318" cy="231318"/>
          </a:xfrm>
          <a:prstGeom prst="ellipse">
            <a:avLst/>
          </a:prstGeom>
          <a:solidFill>
            <a:schemeClr val="accent4"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9968E6-1D7F-4E55-B139-45CCD5BC6572}"/>
              </a:ext>
            </a:extLst>
          </p:cNvPr>
          <p:cNvSpPr/>
          <p:nvPr/>
        </p:nvSpPr>
        <p:spPr>
          <a:xfrm>
            <a:off x="4510496" y="4533248"/>
            <a:ext cx="107906" cy="107906"/>
          </a:xfrm>
          <a:prstGeom prst="ellipse">
            <a:avLst/>
          </a:prstGeom>
          <a:solidFill>
            <a:schemeClr val="accent6">
              <a:lumMod val="75000"/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C9C71B-6D4B-4A55-AF91-0218C48BEA0D}"/>
              </a:ext>
            </a:extLst>
          </p:cNvPr>
          <p:cNvSpPr/>
          <p:nvPr/>
        </p:nvSpPr>
        <p:spPr>
          <a:xfrm>
            <a:off x="10526144" y="3095514"/>
            <a:ext cx="977058" cy="977058"/>
          </a:xfrm>
          <a:prstGeom prst="ellipse">
            <a:avLst/>
          </a:prstGeom>
          <a:solidFill>
            <a:schemeClr val="accent3">
              <a:alpha val="5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DEA8F14-26C5-4060-9843-CECBECE347C9}"/>
              </a:ext>
            </a:extLst>
          </p:cNvPr>
          <p:cNvSpPr/>
          <p:nvPr/>
        </p:nvSpPr>
        <p:spPr>
          <a:xfrm>
            <a:off x="5063482" y="2438022"/>
            <a:ext cx="356483" cy="455589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D578C568-5485-44B3-BBF7-160F10342EE2}"/>
              </a:ext>
            </a:extLst>
          </p:cNvPr>
          <p:cNvSpPr>
            <a:spLocks noChangeAspect="1"/>
          </p:cNvSpPr>
          <p:nvPr/>
        </p:nvSpPr>
        <p:spPr>
          <a:xfrm>
            <a:off x="8291272" y="2136387"/>
            <a:ext cx="238462" cy="428375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Donut 15">
            <a:extLst>
              <a:ext uri="{FF2B5EF4-FFF2-40B4-BE49-F238E27FC236}">
                <a16:creationId xmlns:a16="http://schemas.microsoft.com/office/drawing/2014/main" id="{C4714A8A-BB4A-4820-B0D8-87975A2B2720}"/>
              </a:ext>
            </a:extLst>
          </p:cNvPr>
          <p:cNvSpPr>
            <a:spLocks/>
          </p:cNvSpPr>
          <p:nvPr/>
        </p:nvSpPr>
        <p:spPr>
          <a:xfrm>
            <a:off x="6577727" y="3458795"/>
            <a:ext cx="428375" cy="42837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606D1D98-5CA4-423E-B347-CD84F2E364B9}"/>
              </a:ext>
            </a:extLst>
          </p:cNvPr>
          <p:cNvSpPr/>
          <p:nvPr/>
        </p:nvSpPr>
        <p:spPr>
          <a:xfrm>
            <a:off x="9624565" y="3892432"/>
            <a:ext cx="405631" cy="415686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3109684A-7837-4EE1-AF57-EF3B63F53627}"/>
              </a:ext>
            </a:extLst>
          </p:cNvPr>
          <p:cNvSpPr/>
          <p:nvPr/>
        </p:nvSpPr>
        <p:spPr>
          <a:xfrm>
            <a:off x="8217442" y="5466446"/>
            <a:ext cx="578777" cy="578777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343B544E-1DFC-415E-BDD4-235B5853D62A}"/>
              </a:ext>
            </a:extLst>
          </p:cNvPr>
          <p:cNvSpPr/>
          <p:nvPr/>
        </p:nvSpPr>
        <p:spPr>
          <a:xfrm>
            <a:off x="6801848" y="4975076"/>
            <a:ext cx="675916" cy="675916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50">
            <a:extLst>
              <a:ext uri="{FF2B5EF4-FFF2-40B4-BE49-F238E27FC236}">
                <a16:creationId xmlns:a16="http://schemas.microsoft.com/office/drawing/2014/main" id="{FE998784-3565-4907-AE95-D1C8C3E28C9B}"/>
              </a:ext>
            </a:extLst>
          </p:cNvPr>
          <p:cNvSpPr/>
          <p:nvPr/>
        </p:nvSpPr>
        <p:spPr>
          <a:xfrm>
            <a:off x="10299459" y="5579602"/>
            <a:ext cx="553368" cy="553368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53">
            <a:extLst>
              <a:ext uri="{FF2B5EF4-FFF2-40B4-BE49-F238E27FC236}">
                <a16:creationId xmlns:a16="http://schemas.microsoft.com/office/drawing/2014/main" id="{E29ED751-F3B8-4B3D-A5ED-01AB0086E33A}"/>
              </a:ext>
            </a:extLst>
          </p:cNvPr>
          <p:cNvSpPr/>
          <p:nvPr/>
        </p:nvSpPr>
        <p:spPr>
          <a:xfrm>
            <a:off x="10766581" y="2265704"/>
            <a:ext cx="423329" cy="423329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49">
            <a:extLst>
              <a:ext uri="{FF2B5EF4-FFF2-40B4-BE49-F238E27FC236}">
                <a16:creationId xmlns:a16="http://schemas.microsoft.com/office/drawing/2014/main" id="{9911480E-DB56-4C90-8574-94638903034E}"/>
              </a:ext>
            </a:extLst>
          </p:cNvPr>
          <p:cNvSpPr/>
          <p:nvPr/>
        </p:nvSpPr>
        <p:spPr>
          <a:xfrm>
            <a:off x="5500956" y="4971590"/>
            <a:ext cx="398110" cy="398110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286387" y="42292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06536" y="49923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3FAE84-4B17-456C-A98F-6C287D4D3DEC}"/>
              </a:ext>
            </a:extLst>
          </p:cNvPr>
          <p:cNvSpPr/>
          <p:nvPr/>
        </p:nvSpPr>
        <p:spPr>
          <a:xfrm>
            <a:off x="1899137" y="1725456"/>
            <a:ext cx="8642839" cy="3927998"/>
          </a:xfrm>
          <a:custGeom>
            <a:avLst/>
            <a:gdLst>
              <a:gd name="connsiteX0" fmla="*/ 6326570 w 8642839"/>
              <a:gd name="connsiteY0" fmla="*/ 0 h 3927998"/>
              <a:gd name="connsiteX1" fmla="*/ 8642839 w 8642839"/>
              <a:gd name="connsiteY1" fmla="*/ 0 h 3927998"/>
              <a:gd name="connsiteX2" fmla="*/ 8642839 w 8642839"/>
              <a:gd name="connsiteY2" fmla="*/ 1634468 h 3927998"/>
              <a:gd name="connsiteX3" fmla="*/ 8559094 w 8642839"/>
              <a:gd name="connsiteY3" fmla="*/ 1644367 h 3927998"/>
              <a:gd name="connsiteX4" fmla="*/ 8559094 w 8642839"/>
              <a:gd name="connsiteY4" fmla="*/ 83745 h 3927998"/>
              <a:gd name="connsiteX5" fmla="*/ 6489692 w 8642839"/>
              <a:gd name="connsiteY5" fmla="*/ 83745 h 3927998"/>
              <a:gd name="connsiteX6" fmla="*/ 6459115 w 8642839"/>
              <a:gd name="connsiteY6" fmla="*/ 65138 h 3927998"/>
              <a:gd name="connsiteX7" fmla="*/ 6365012 w 8642839"/>
              <a:gd name="connsiteY7" fmla="*/ 16389 h 3927998"/>
              <a:gd name="connsiteX8" fmla="*/ 2233247 w 8642839"/>
              <a:gd name="connsiteY8" fmla="*/ 0 h 3927998"/>
              <a:gd name="connsiteX9" fmla="*/ 5301330 w 8642839"/>
              <a:gd name="connsiteY9" fmla="*/ 0 h 3927998"/>
              <a:gd name="connsiteX10" fmla="*/ 5297446 w 8642839"/>
              <a:gd name="connsiteY10" fmla="*/ 1265 h 3927998"/>
              <a:gd name="connsiteX11" fmla="*/ 5192419 w 8642839"/>
              <a:gd name="connsiteY11" fmla="*/ 43653 h 3927998"/>
              <a:gd name="connsiteX12" fmla="*/ 5116000 w 8642839"/>
              <a:gd name="connsiteY12" fmla="*/ 83745 h 3927998"/>
              <a:gd name="connsiteX13" fmla="*/ 2233247 w 8642839"/>
              <a:gd name="connsiteY13" fmla="*/ 83745 h 3927998"/>
              <a:gd name="connsiteX14" fmla="*/ 0 w 8642839"/>
              <a:gd name="connsiteY14" fmla="*/ 0 h 3927998"/>
              <a:gd name="connsiteX15" fmla="*/ 1169378 w 8642839"/>
              <a:gd name="connsiteY15" fmla="*/ 0 h 3927998"/>
              <a:gd name="connsiteX16" fmla="*/ 1169378 w 8642839"/>
              <a:gd name="connsiteY16" fmla="*/ 83745 h 3927998"/>
              <a:gd name="connsiteX17" fmla="*/ 83745 w 8642839"/>
              <a:gd name="connsiteY17" fmla="*/ 83745 h 3927998"/>
              <a:gd name="connsiteX18" fmla="*/ 83745 w 8642839"/>
              <a:gd name="connsiteY18" fmla="*/ 3844253 h 3927998"/>
              <a:gd name="connsiteX19" fmla="*/ 8559094 w 8642839"/>
              <a:gd name="connsiteY19" fmla="*/ 3844253 h 3927998"/>
              <a:gd name="connsiteX20" fmla="*/ 8559094 w 8642839"/>
              <a:gd name="connsiteY20" fmla="*/ 3190357 h 3927998"/>
              <a:gd name="connsiteX21" fmla="*/ 8642839 w 8642839"/>
              <a:gd name="connsiteY21" fmla="*/ 3185572 h 3927998"/>
              <a:gd name="connsiteX22" fmla="*/ 8642839 w 8642839"/>
              <a:gd name="connsiteY22" fmla="*/ 3927998 h 3927998"/>
              <a:gd name="connsiteX23" fmla="*/ 0 w 8642839"/>
              <a:gd name="connsiteY23" fmla="*/ 3927998 h 39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2839" h="3927998">
                <a:moveTo>
                  <a:pt x="6326570" y="0"/>
                </a:moveTo>
                <a:lnTo>
                  <a:pt x="8642839" y="0"/>
                </a:lnTo>
                <a:lnTo>
                  <a:pt x="8642839" y="1634468"/>
                </a:lnTo>
                <a:lnTo>
                  <a:pt x="8559094" y="1644367"/>
                </a:lnTo>
                <a:lnTo>
                  <a:pt x="8559094" y="83745"/>
                </a:lnTo>
                <a:lnTo>
                  <a:pt x="6489692" y="83745"/>
                </a:lnTo>
                <a:lnTo>
                  <a:pt x="6459115" y="65138"/>
                </a:lnTo>
                <a:cubicBezTo>
                  <a:pt x="6427178" y="47167"/>
                  <a:pt x="6395683" y="30883"/>
                  <a:pt x="6365012" y="16389"/>
                </a:cubicBezTo>
                <a:close/>
                <a:moveTo>
                  <a:pt x="2233247" y="0"/>
                </a:moveTo>
                <a:lnTo>
                  <a:pt x="5301330" y="0"/>
                </a:lnTo>
                <a:lnTo>
                  <a:pt x="5297446" y="1265"/>
                </a:lnTo>
                <a:cubicBezTo>
                  <a:pt x="5263015" y="13814"/>
                  <a:pt x="5227875" y="27956"/>
                  <a:pt x="5192419" y="43653"/>
                </a:cubicBezTo>
                <a:lnTo>
                  <a:pt x="5116000" y="83745"/>
                </a:lnTo>
                <a:lnTo>
                  <a:pt x="2233247" y="83745"/>
                </a:lnTo>
                <a:close/>
                <a:moveTo>
                  <a:pt x="0" y="0"/>
                </a:moveTo>
                <a:lnTo>
                  <a:pt x="1169378" y="0"/>
                </a:lnTo>
                <a:lnTo>
                  <a:pt x="1169378" y="83745"/>
                </a:lnTo>
                <a:lnTo>
                  <a:pt x="83745" y="83745"/>
                </a:lnTo>
                <a:lnTo>
                  <a:pt x="83745" y="3844253"/>
                </a:lnTo>
                <a:lnTo>
                  <a:pt x="8559094" y="3844253"/>
                </a:lnTo>
                <a:lnTo>
                  <a:pt x="8559094" y="3190357"/>
                </a:lnTo>
                <a:lnTo>
                  <a:pt x="8642839" y="3185572"/>
                </a:lnTo>
                <a:lnTo>
                  <a:pt x="8642839" y="3927998"/>
                </a:lnTo>
                <a:lnTo>
                  <a:pt x="0" y="392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9CFD1-0A6B-43E5-87DC-39F26BCA7D0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7CD02-8A62-46F7-8CA2-82EC968E9126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9497D0-F8C5-443D-95E3-97665FE8CBD7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90B9CF-AC88-4E52-AD45-D6E41CE6214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5D44C-5957-4F24-A321-374A0584B6D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FDFADD-9709-4A13-B4A4-49E213217B5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B529BA-B830-4870-9373-113358FD5F4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443ED9-FD73-41F5-B007-C3D032664884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01111-3F95-4DA7-B6F2-BDC781D10D31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AD33D6-F0E1-4433-B684-F0BCC7271D5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73A84-73E4-452E-BAFD-20CACC519DC9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17B4C3-DC26-4CA2-96CA-ED187E63535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718BAC-701A-4E0D-A770-5319A8935A9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3B876B-C9ED-42AC-AA8A-CD20C9A82573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65EC0D-98BA-4E8E-9A77-A26F2FDB615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F80246-C7E7-4148-B4A9-AF99F12E76EF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7BF8A44A-D1D9-485F-8DBC-EDE79334AFE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169419-EECD-407F-A689-C75AA92A9F0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EBCA61-1CBF-47A2-A2D8-E928E555A071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F5631C-F240-4ED3-8F63-A0A363AF180A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443CF6E6-7AA4-45D5-87F7-2BA3EAE6458F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57EC58-B50C-4A40-89D0-A1751ACF0250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5D38AD-484B-4CF0-8643-523BC4AC2DA5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BD0305-BF91-4ED4-9685-93D856067CB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6EEF911C-2616-49D1-9F52-608765F9AA1F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F226F6-376F-42AD-8121-F39AFCBB551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4D3DF2-F9DF-4986-A5EC-A2D61AFC129A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4BDCBA-CAE4-475A-938F-BE7E5D819DA7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9B70D6CC-5BD8-43B3-BCC9-DA59FE5CEF27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B95D154-023D-462F-B823-73FB02FEA0A9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41C704-6238-4BB5-A4E1-BB72D5FAD44C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1151B2-6297-46CF-9157-F1ADF368D79A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B45D08-A018-4C56-A3FA-8D37D6BEDB1F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851172-98C1-4BCB-AFE0-C88730186830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EB6FFA-FA54-4D29-833B-68F1727826CC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48ADBE-E6B7-4A74-91C4-854DF0D617EC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26F6C5-8C07-4618-A9FB-44EA46BE5027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0D75CE-A55E-4036-98D3-0C38AE924787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C021F29D-6991-4BEB-B683-A3B2E9AF6C69}"/>
              </a:ext>
            </a:extLst>
          </p:cNvPr>
          <p:cNvGrpSpPr/>
          <p:nvPr/>
        </p:nvGrpSpPr>
        <p:grpSpPr>
          <a:xfrm>
            <a:off x="6712414" y="4861457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AD7424-9D3E-4560-A18B-5FE2E2FABAA2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E10E63-0370-4394-8DA4-DC350D927AC5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C894EB-9C69-42DE-94B9-A5DCB28A53A8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61E3D3-D006-432C-A07C-A123B82B4CD0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F6EE00-0A67-4B2B-9751-93D05648C539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9B38B0-B700-4532-9F95-779925E8F185}"/>
              </a:ext>
            </a:extLst>
          </p:cNvPr>
          <p:cNvGrpSpPr/>
          <p:nvPr/>
        </p:nvGrpSpPr>
        <p:grpSpPr>
          <a:xfrm>
            <a:off x="7640216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5F9AD2-7D6A-4A2E-BC8C-42DC4FDB4B8D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DAEDAD-9DBD-4924-96D7-351AF5276E34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353AE-D122-4DE3-9636-BD06B18A9DE7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554B06-EB5C-4726-88C3-70C89A1E314C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6B259-B9B7-4B51-BCA3-5E0541D5374A}"/>
              </a:ext>
            </a:extLst>
          </p:cNvPr>
          <p:cNvGrpSpPr/>
          <p:nvPr/>
        </p:nvGrpSpPr>
        <p:grpSpPr>
          <a:xfrm>
            <a:off x="8568020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9B4719-7BAB-493E-B4ED-B6969361C285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43ED8A-3EEE-4075-9676-E9F7597CD7C5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472B5-B660-4905-9768-A1657060436C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7596D4-43B3-4E3A-B454-9A3563845C7E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8DA1F-B9BA-4253-87E5-2F8E4D0ECE8B}"/>
              </a:ext>
            </a:extLst>
          </p:cNvPr>
          <p:cNvGrpSpPr/>
          <p:nvPr/>
        </p:nvGrpSpPr>
        <p:grpSpPr>
          <a:xfrm>
            <a:off x="9495822" y="3013729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0971D3-3905-4656-8968-20901BBD7126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ACA953-89F7-4D95-9B69-E59D5FC54E20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DB4F9B-064E-4AA3-8F9B-E54993D9E458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D651A9-0F2D-4436-920C-5D7D95E86C9B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06D1F1-4F87-41B4-AE6D-F6E2ED5324EF}"/>
              </a:ext>
            </a:extLst>
          </p:cNvPr>
          <p:cNvGrpSpPr/>
          <p:nvPr/>
        </p:nvGrpSpPr>
        <p:grpSpPr>
          <a:xfrm>
            <a:off x="10423626" y="2408651"/>
            <a:ext cx="851918" cy="3608679"/>
            <a:chOff x="8050485" y="2196581"/>
            <a:chExt cx="851918" cy="36086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120B0E-1DFA-4E78-8BAB-0C26D035B067}"/>
                </a:ext>
              </a:extLst>
            </p:cNvPr>
            <p:cNvSpPr/>
            <p:nvPr/>
          </p:nvSpPr>
          <p:spPr>
            <a:xfrm>
              <a:off x="8050485" y="5516203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B3B4AB-0327-4265-A72D-38DA1434E756}"/>
                </a:ext>
              </a:extLst>
            </p:cNvPr>
            <p:cNvSpPr/>
            <p:nvPr/>
          </p:nvSpPr>
          <p:spPr>
            <a:xfrm>
              <a:off x="8084141" y="5529388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BADC27-EEDC-47B9-9AE8-687A1DAB7AED}"/>
                </a:ext>
              </a:extLst>
            </p:cNvPr>
            <p:cNvSpPr/>
            <p:nvPr/>
          </p:nvSpPr>
          <p:spPr>
            <a:xfrm>
              <a:off x="8149897" y="5219326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024B42-1E2A-472F-90E6-945CD6FC1CA4}"/>
                </a:ext>
              </a:extLst>
            </p:cNvPr>
            <p:cNvSpPr/>
            <p:nvPr/>
          </p:nvSpPr>
          <p:spPr>
            <a:xfrm>
              <a:off x="8173026" y="2196581"/>
              <a:ext cx="539675" cy="539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17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41A2A4C-6450-43E3-8508-BB5AEE44EF9C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A8D124-0935-4916-9161-15660A3F6C50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A5B685-262A-4C9B-8D91-63E7F899E982}"/>
              </a:ext>
            </a:extLst>
          </p:cNvPr>
          <p:cNvSpPr/>
          <p:nvPr/>
        </p:nvSpPr>
        <p:spPr>
          <a:xfrm>
            <a:off x="923457" y="3397526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5490C7-37E3-4F6D-9499-AA569CC2DC42}"/>
              </a:ext>
            </a:extLst>
          </p:cNvPr>
          <p:cNvSpPr/>
          <p:nvPr/>
        </p:nvSpPr>
        <p:spPr>
          <a:xfrm>
            <a:off x="2028796" y="3397526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4A51B6-5F27-429C-8CF2-103B09B4D827}"/>
              </a:ext>
            </a:extLst>
          </p:cNvPr>
          <p:cNvSpPr/>
          <p:nvPr/>
        </p:nvSpPr>
        <p:spPr>
          <a:xfrm>
            <a:off x="3134135" y="3397526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680F47-74C7-4016-B4DA-9F04D29EE40A}"/>
              </a:ext>
            </a:extLst>
          </p:cNvPr>
          <p:cNvSpPr/>
          <p:nvPr/>
        </p:nvSpPr>
        <p:spPr>
          <a:xfrm>
            <a:off x="4239474" y="3397526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3935A7-3A88-49E9-A9AE-F85B25D079C8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id="{44FD31A1-1398-4B3E-AAB4-C29DCBB2080B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8920CCA-E888-4F97-9BCF-72939CA992E1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F71A3D5-A648-489E-8536-FFCC3D1AE66B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940632-82BE-4553-846C-B32BA80E18C7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D0C82A1-322F-437C-BF2E-62D6ADF35C3E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D347E5F-3F9A-4437-8AEF-F3C5407B7CBC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D98B59-9A54-46AF-ACFC-B3FF163EB4B8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943777-A0F2-4616-AF18-71FC3515A4F1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DE751F-A1E5-41B2-AC5F-E8504B95BB9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357216-7A26-4CF2-99C0-1E3BA33835E8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4D98B0D-AF09-427D-B10F-AD0340E41532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862DC4-9650-44F8-97E7-E0BC55253D8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8BC02A-B948-405F-BF0C-0268D60FB2D4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76902AA-A644-4B56-8650-BDE124A60DC0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9982056-F80E-4F6B-A9B0-0160255B239E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C0F3E9-9A1D-4DDC-9AFA-D521D72C7934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DB8730FA-F167-404E-B3CE-CC60C9F2AF7D}"/>
              </a:ext>
            </a:extLst>
          </p:cNvPr>
          <p:cNvSpPr/>
          <p:nvPr/>
        </p:nvSpPr>
        <p:spPr>
          <a:xfrm rot="16200000">
            <a:off x="3320926" y="3532582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A9B6B896-3DB2-447E-9BDA-5F20F152DF96}"/>
              </a:ext>
            </a:extLst>
          </p:cNvPr>
          <p:cNvSpPr/>
          <p:nvPr/>
        </p:nvSpPr>
        <p:spPr>
          <a:xfrm>
            <a:off x="4395390" y="3553442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15AB5176-6625-46AC-A01B-308A3CA6BC6F}"/>
              </a:ext>
            </a:extLst>
          </p:cNvPr>
          <p:cNvSpPr/>
          <p:nvPr/>
        </p:nvSpPr>
        <p:spPr>
          <a:xfrm>
            <a:off x="2169478" y="3600990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ECE23F86-BCCF-4D66-8E44-DE95F3429408}"/>
              </a:ext>
            </a:extLst>
          </p:cNvPr>
          <p:cNvSpPr>
            <a:spLocks noChangeAspect="1"/>
          </p:cNvSpPr>
          <p:nvPr/>
        </p:nvSpPr>
        <p:spPr>
          <a:xfrm>
            <a:off x="1069781" y="3542367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3E5BCE4-C6F5-40A0-8D43-08A4A06A5A64}"/>
              </a:ext>
            </a:extLst>
          </p:cNvPr>
          <p:cNvSpPr/>
          <p:nvPr/>
        </p:nvSpPr>
        <p:spPr>
          <a:xfrm>
            <a:off x="5344814" y="3389042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Rectangle 36">
            <a:extLst>
              <a:ext uri="{FF2B5EF4-FFF2-40B4-BE49-F238E27FC236}">
                <a16:creationId xmlns:a16="http://schemas.microsoft.com/office/drawing/2014/main" id="{0AD234CC-3F60-4AB0-93FC-9C02A4AD24D2}"/>
              </a:ext>
            </a:extLst>
          </p:cNvPr>
          <p:cNvSpPr/>
          <p:nvPr/>
        </p:nvSpPr>
        <p:spPr>
          <a:xfrm>
            <a:off x="5513100" y="3580685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0F08E0F-1D46-40C8-AE31-2C44EB9DDB22}"/>
              </a:ext>
            </a:extLst>
          </p:cNvPr>
          <p:cNvSpPr txBox="1">
            <a:spLocks/>
          </p:cNvSpPr>
          <p:nvPr/>
        </p:nvSpPr>
        <p:spPr>
          <a:xfrm>
            <a:off x="3458782" y="2116605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CACEE0F-3D3F-4D48-B729-CF1F1A977223}"/>
              </a:ext>
            </a:extLst>
          </p:cNvPr>
          <p:cNvSpPr txBox="1">
            <a:spLocks/>
          </p:cNvSpPr>
          <p:nvPr/>
        </p:nvSpPr>
        <p:spPr>
          <a:xfrm>
            <a:off x="2208652" y="1771447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3201B6A4-37AC-40CB-BDA2-16FB61447AD6}"/>
              </a:ext>
            </a:extLst>
          </p:cNvPr>
          <p:cNvSpPr txBox="1">
            <a:spLocks/>
          </p:cNvSpPr>
          <p:nvPr/>
        </p:nvSpPr>
        <p:spPr>
          <a:xfrm>
            <a:off x="1067750" y="90688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BE9B1D-2AA0-41F5-BAFD-E797E0567134}"/>
              </a:ext>
            </a:extLst>
          </p:cNvPr>
          <p:cNvSpPr txBox="1">
            <a:spLocks/>
          </p:cNvSpPr>
          <p:nvPr/>
        </p:nvSpPr>
        <p:spPr>
          <a:xfrm>
            <a:off x="649191" y="4605764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D81371D-4E8D-449B-8CA9-6AA2B73BF9E8}"/>
              </a:ext>
            </a:extLst>
          </p:cNvPr>
          <p:cNvSpPr txBox="1">
            <a:spLocks/>
          </p:cNvSpPr>
          <p:nvPr/>
        </p:nvSpPr>
        <p:spPr>
          <a:xfrm>
            <a:off x="649191" y="4958374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4CCBAE9-4C92-4970-AA95-D32D239BB220}"/>
              </a:ext>
            </a:extLst>
          </p:cNvPr>
          <p:cNvSpPr txBox="1">
            <a:spLocks/>
          </p:cNvSpPr>
          <p:nvPr/>
        </p:nvSpPr>
        <p:spPr>
          <a:xfrm>
            <a:off x="1220071" y="530353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E4038DF-0300-4191-AA56-F66A9999A61A}"/>
              </a:ext>
            </a:extLst>
          </p:cNvPr>
          <p:cNvSpPr txBox="1">
            <a:spLocks/>
          </p:cNvSpPr>
          <p:nvPr/>
        </p:nvSpPr>
        <p:spPr>
          <a:xfrm>
            <a:off x="432896" y="2651176"/>
            <a:ext cx="535322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8800" b="1" dirty="0">
                <a:solidFill>
                  <a:schemeClr val="bg1">
                    <a:alpha val="6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FF4DFC46-6768-4675-BFD0-B446770A53EE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59E5C5E6-DC82-4547-A392-3C4ACF04E05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C6540443-5346-4BD6-9DB2-49B7F5AC1D80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3AD95094-3498-4294-B89C-0530E2E7807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B1C2B138-6EBC-41B7-B9D9-87355372E668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8501C-31B0-46CA-BB59-D1AA1922AA32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9686B-BBEE-4950-8704-DBCD065CFEC5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B3CC1-5DCB-427A-932E-C056DB2E0B73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25D5B-7C02-49AA-A774-4BB093ACECAC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99EC5-DBF9-41F0-B20D-F32DBA9A8BCD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D0A60-1E75-45DB-B49A-597FDC171084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21A84-2E29-495B-B551-3397C0760721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E882D-C9AA-4BF6-8343-E6740CC68B26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34A9D-82E1-462F-9C41-767E0ACDB6D6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EC410-1B4B-42FF-B7FB-EF1439121389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26061-AB45-4871-856F-1A636D2DBF95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81D38-27AE-48E1-BD03-8832A83421C9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E9FD8-69C4-4E74-856F-8C438C5AB22F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C7F1E2-0DD1-49DC-B2EB-E13B63A70090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B97646-7392-45CC-A552-49078E00CBD5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C774B-AF34-43B4-8569-D09B358C8DC2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A0A2C-3763-4D61-987C-91F2DBAB170B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4BD7AE-0D54-4B1B-9478-089865048B77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15936-E863-4E31-969E-56389297149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ECAE47-DB10-4D95-8704-CD2097D4A21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BF1ACE-B328-4929-B3B7-1D73A397C8A1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84FEA8-1A4E-4EBD-9111-DDBFC184431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8DB6A2-4AB3-4ADE-9DDC-80E42970BFF2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D482E6-4E11-46B4-81F6-EBCC2D99CA55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D3BD31-B926-4F3D-97CC-604A3B8E74FF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2470E9-3BDB-4642-B6EA-C68FA99894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61AEAC-8B4F-49D2-882C-9E439C65FDF1}"/>
              </a:ext>
            </a:extLst>
          </p:cNvPr>
          <p:cNvGrpSpPr/>
          <p:nvPr/>
        </p:nvGrpSpPr>
        <p:grpSpPr>
          <a:xfrm>
            <a:off x="7197984" y="2163349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95CC05-B8FB-4AFB-98A9-0941F2FBCFDC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2CDFB1-F83E-4774-A2C6-127C86E34FDE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71BBB8-FFBD-4EC5-B182-8714B59BA675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027351-701D-4138-BAF1-9B67E802F7F8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D453F63-4EA5-45A0-BE3C-71DA428F166D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0469E-6936-42D9-A69B-79854C385830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EC885F-687A-49DD-BAF5-2A5FD3947D93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941F0-62BF-4147-A9CB-153518747408}"/>
              </a:ext>
            </a:extLst>
          </p:cNvPr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E33AF-4FAE-4939-9B40-9EB3492C9BF5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BCFFA-3B7A-41A5-B496-6CBF4A4BCDD3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71A07C-6D7F-4D86-8FFF-3985F7695D7D}"/>
              </a:ext>
            </a:extLst>
          </p:cNvPr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D79794-4C71-4F5A-BA24-2365723E6A8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A01608-9F94-4584-8A55-33D1D8EB1FE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15F3D3-A681-4258-B91F-5A44799617B2}"/>
              </a:ext>
            </a:extLst>
          </p:cNvPr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9BBF11-DE0B-47FA-A6D5-6EB2889D40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6FD420-6D15-4CEA-BB21-E407C8CBCA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7A0840-8D37-48BB-B147-4BC667D63FD4}"/>
              </a:ext>
            </a:extLst>
          </p:cNvPr>
          <p:cNvSpPr txBox="1"/>
          <p:nvPr/>
        </p:nvSpPr>
        <p:spPr>
          <a:xfrm>
            <a:off x="3499920" y="28386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7EFD27-9C0D-4AA5-ABD3-9F7F15F7FA15}"/>
              </a:ext>
            </a:extLst>
          </p:cNvPr>
          <p:cNvSpPr txBox="1"/>
          <p:nvPr/>
        </p:nvSpPr>
        <p:spPr>
          <a:xfrm>
            <a:off x="2915804" y="4519274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6F3254-8048-4734-9478-166AB424EC7D}"/>
              </a:ext>
            </a:extLst>
          </p:cNvPr>
          <p:cNvSpPr txBox="1"/>
          <p:nvPr/>
        </p:nvSpPr>
        <p:spPr>
          <a:xfrm>
            <a:off x="1210526" y="50453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F2316DBA-AEEF-4CC5-B3CA-0379B52A6E0B}"/>
              </a:ext>
            </a:extLst>
          </p:cNvPr>
          <p:cNvSpPr/>
          <p:nvPr/>
        </p:nvSpPr>
        <p:spPr>
          <a:xfrm>
            <a:off x="3347794" y="400639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AE5BF4B0-2EC9-43A7-B5B3-8ACB26F8E875}"/>
              </a:ext>
            </a:extLst>
          </p:cNvPr>
          <p:cNvSpPr/>
          <p:nvPr/>
        </p:nvSpPr>
        <p:spPr>
          <a:xfrm>
            <a:off x="3907585" y="235707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B329712E-E6CF-4F0A-AB40-633690C88FDB}"/>
              </a:ext>
            </a:extLst>
          </p:cNvPr>
          <p:cNvSpPr/>
          <p:nvPr/>
        </p:nvSpPr>
        <p:spPr>
          <a:xfrm>
            <a:off x="1586767" y="45650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36">
            <a:extLst>
              <a:ext uri="{FF2B5EF4-FFF2-40B4-BE49-F238E27FC236}">
                <a16:creationId xmlns:a16="http://schemas.microsoft.com/office/drawing/2014/main" id="{B3868D18-33D0-42D9-A2AB-DC94671614C8}"/>
              </a:ext>
            </a:extLst>
          </p:cNvPr>
          <p:cNvSpPr/>
          <p:nvPr/>
        </p:nvSpPr>
        <p:spPr>
          <a:xfrm rot="20811759">
            <a:off x="-481050" y="2040666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DDC92-3B56-43EC-9EA4-B66DB23B3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976F4F4B-B1E2-4AEE-BEC0-ED7989957A99}"/>
              </a:ext>
            </a:extLst>
          </p:cNvPr>
          <p:cNvSpPr/>
          <p:nvPr/>
        </p:nvSpPr>
        <p:spPr>
          <a:xfrm flipH="1">
            <a:off x="1766957" y="4162722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09F085-9243-45E8-BBF4-87E22241D9A9}"/>
              </a:ext>
            </a:extLst>
          </p:cNvPr>
          <p:cNvSpPr/>
          <p:nvPr/>
        </p:nvSpPr>
        <p:spPr>
          <a:xfrm rot="1680000">
            <a:off x="1433024" y="373016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7F6DCA56-C0B4-4CA4-8C69-24BCF356F7F5}"/>
              </a:ext>
            </a:extLst>
          </p:cNvPr>
          <p:cNvSpPr/>
          <p:nvPr/>
        </p:nvSpPr>
        <p:spPr>
          <a:xfrm flipH="1">
            <a:off x="5722743" y="3667874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3C3E146F-2071-48F0-8BB7-D93E63D18638}"/>
              </a:ext>
            </a:extLst>
          </p:cNvPr>
          <p:cNvSpPr/>
          <p:nvPr/>
        </p:nvSpPr>
        <p:spPr>
          <a:xfrm flipH="1">
            <a:off x="7665690" y="342194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DB76D819-4F75-4952-91CE-9CC17D0559BE}"/>
              </a:ext>
            </a:extLst>
          </p:cNvPr>
          <p:cNvSpPr/>
          <p:nvPr/>
        </p:nvSpPr>
        <p:spPr>
          <a:xfrm flipH="1">
            <a:off x="3741580" y="392589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6D4294-C36A-4D6C-B059-7366755BD3C2}"/>
              </a:ext>
            </a:extLst>
          </p:cNvPr>
          <p:cNvSpPr/>
          <p:nvPr/>
        </p:nvSpPr>
        <p:spPr>
          <a:xfrm rot="1680000">
            <a:off x="7347905" y="299058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704E8C5-E314-475B-870B-980CCD9516E1}"/>
              </a:ext>
            </a:extLst>
          </p:cNvPr>
          <p:cNvSpPr/>
          <p:nvPr/>
        </p:nvSpPr>
        <p:spPr>
          <a:xfrm rot="1680000">
            <a:off x="5377286" y="325211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069921-E43A-413E-8BA4-30C443A5CAFE}"/>
              </a:ext>
            </a:extLst>
          </p:cNvPr>
          <p:cNvSpPr/>
          <p:nvPr/>
        </p:nvSpPr>
        <p:spPr>
          <a:xfrm rot="1680000">
            <a:off x="3406666" y="35033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D48719-9679-4C48-B5AE-39EEF501E115}"/>
              </a:ext>
            </a:extLst>
          </p:cNvPr>
          <p:cNvSpPr/>
          <p:nvPr/>
        </p:nvSpPr>
        <p:spPr>
          <a:xfrm rot="1680000">
            <a:off x="9390441" y="225696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A10051-9C93-40E5-9842-C09112B2006C}"/>
              </a:ext>
            </a:extLst>
          </p:cNvPr>
          <p:cNvGrpSpPr/>
          <p:nvPr/>
        </p:nvGrpSpPr>
        <p:grpSpPr>
          <a:xfrm>
            <a:off x="1794530" y="2818777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0BD3DB-04EF-41C7-8F74-B742014899F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355377-779A-43B0-BD00-2180C7C25F79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A0A8EE-1502-415D-97F8-5C889AFDF9A1}"/>
              </a:ext>
            </a:extLst>
          </p:cNvPr>
          <p:cNvGrpSpPr/>
          <p:nvPr/>
        </p:nvGrpSpPr>
        <p:grpSpPr>
          <a:xfrm>
            <a:off x="3758897" y="2564010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3BB721-6766-4411-81E6-EDB0C1DCEBA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1CCDE6-8027-4773-A2E1-22898B22D697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BEBE7-AFE2-4EBF-8D13-642C64E48DB2}"/>
              </a:ext>
            </a:extLst>
          </p:cNvPr>
          <p:cNvGrpSpPr/>
          <p:nvPr/>
        </p:nvGrpSpPr>
        <p:grpSpPr>
          <a:xfrm>
            <a:off x="5723264" y="2309242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1D8EA5-98C8-4533-9505-55A1976F65A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551231-A2D6-498B-8D55-7F0DCEBA90C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E1FDE1-1846-406B-840E-30824703CCAA}"/>
              </a:ext>
            </a:extLst>
          </p:cNvPr>
          <p:cNvGrpSpPr/>
          <p:nvPr/>
        </p:nvGrpSpPr>
        <p:grpSpPr>
          <a:xfrm>
            <a:off x="7687632" y="2054474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B70263-B7E1-4B6A-87CF-AEC75F5CCA5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F76804-4D7D-4E83-9751-5A1F724F816A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1A7217-B8C8-4E41-991C-83B5CFF25CB2}"/>
              </a:ext>
            </a:extLst>
          </p:cNvPr>
          <p:cNvGrpSpPr/>
          <p:nvPr/>
        </p:nvGrpSpPr>
        <p:grpSpPr>
          <a:xfrm>
            <a:off x="9705768" y="1536118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ACAB7-CA53-4C2B-A0AA-ED979D1DAEA1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1E1D4F-BD8E-4168-9A42-36F329581C1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795062-FC5E-4C38-A182-4FBFAE1CCB2F}"/>
              </a:ext>
            </a:extLst>
          </p:cNvPr>
          <p:cNvGrpSpPr/>
          <p:nvPr/>
        </p:nvGrpSpPr>
        <p:grpSpPr>
          <a:xfrm>
            <a:off x="1966587" y="5785357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1BCA52-E7A0-4C99-B4B2-6F66CCBFCD22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A8DC13-A2C1-489E-820A-F13B36417BB9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4C0563-C92C-4ACF-894E-1A581438ACC2}"/>
              </a:ext>
            </a:extLst>
          </p:cNvPr>
          <p:cNvGrpSpPr/>
          <p:nvPr/>
        </p:nvGrpSpPr>
        <p:grpSpPr>
          <a:xfrm>
            <a:off x="3931647" y="5541371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28D459-D7AB-4C55-9491-A2C202840EA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1E15D5-6BF0-4FA6-AD57-5BC54243335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8055FF-A0CA-44C0-8DB9-952385CABC07}"/>
              </a:ext>
            </a:extLst>
          </p:cNvPr>
          <p:cNvGrpSpPr/>
          <p:nvPr/>
        </p:nvGrpSpPr>
        <p:grpSpPr>
          <a:xfrm>
            <a:off x="5896707" y="5297387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6545AA-9C50-4487-8E73-D396E5B26E0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B1F68D-4386-4745-BDA0-4E9313C4958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5578D7-3172-44E5-B619-B01BD2C2D09C}"/>
              </a:ext>
            </a:extLst>
          </p:cNvPr>
          <p:cNvGrpSpPr/>
          <p:nvPr/>
        </p:nvGrpSpPr>
        <p:grpSpPr>
          <a:xfrm>
            <a:off x="7861767" y="5053403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35875B-3D17-411B-AA63-5A5CC1527A55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17D545-0931-4922-AC63-2B35138537B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A47AAF-0368-4984-AE85-E7C144B2FBF1}"/>
              </a:ext>
            </a:extLst>
          </p:cNvPr>
          <p:cNvGrpSpPr/>
          <p:nvPr/>
        </p:nvGrpSpPr>
        <p:grpSpPr>
          <a:xfrm>
            <a:off x="9826826" y="4809419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69AE27-C7A9-4943-B014-69647186064F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A1E200-F8B2-429C-8572-ACFFAFA505E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56307186-9643-4C2E-9AB9-C3ECC6D34DC4}"/>
              </a:ext>
            </a:extLst>
          </p:cNvPr>
          <p:cNvSpPr/>
          <p:nvPr/>
        </p:nvSpPr>
        <p:spPr>
          <a:xfrm>
            <a:off x="1843005" y="476152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05DADB62-25E0-47CC-B2F1-20BA2AF326AC}"/>
              </a:ext>
            </a:extLst>
          </p:cNvPr>
          <p:cNvSpPr/>
          <p:nvPr/>
        </p:nvSpPr>
        <p:spPr>
          <a:xfrm>
            <a:off x="3806435" y="45081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0955769-3DD0-4B62-A604-C98AFFD466D3}"/>
              </a:ext>
            </a:extLst>
          </p:cNvPr>
          <p:cNvSpPr/>
          <p:nvPr/>
        </p:nvSpPr>
        <p:spPr>
          <a:xfrm flipH="1">
            <a:off x="5701986" y="42681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E1366D53-E6C8-4690-B92A-CC2ADB4D4876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40147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BB9E398B-46C2-4B2E-BAC0-AC49566E6720}"/>
              </a:ext>
            </a:extLst>
          </p:cNvPr>
          <p:cNvSpPr/>
          <p:nvPr/>
        </p:nvSpPr>
        <p:spPr>
          <a:xfrm>
            <a:off x="9765626" y="356457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A885D89C-2958-4CEA-8556-6FBC26CD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3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114">
            <a:extLst>
              <a:ext uri="{FF2B5EF4-FFF2-40B4-BE49-F238E27FC236}">
                <a16:creationId xmlns:a16="http://schemas.microsoft.com/office/drawing/2014/main" id="{21C8D840-7CF9-48EB-9CFD-1A4C2D6A86A3}"/>
              </a:ext>
            </a:extLst>
          </p:cNvPr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BB73C7-3E12-45A5-B978-C39A854EF35D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A24B70-4178-4BF0-B66F-B2FC79D410E8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B098DC-94D2-4800-A341-ED0A4795D225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AEF5C6-3CB8-4131-A36E-9A6F41751221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1F365-2543-4270-BCC9-F67687BC32E3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98E9AE-9330-4261-9CE1-FD12489F8DEB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14C2C7-94ED-4CF2-A903-1624A0A547F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4BBC2-B056-4409-A6ED-134B43E1271D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509D5B-205E-4A1C-98B6-E629684FC53E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1DDBC-64EE-4805-BDDD-301442502637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226">
            <a:extLst>
              <a:ext uri="{FF2B5EF4-FFF2-40B4-BE49-F238E27FC236}">
                <a16:creationId xmlns:a16="http://schemas.microsoft.com/office/drawing/2014/main" id="{0FB3B5A2-5FA0-426A-82DA-012077A9BB36}"/>
              </a:ext>
            </a:extLst>
          </p:cNvPr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FD080-CDB6-48E1-8B98-35CBC31E1C78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130F07-9F70-4A89-8557-93ED98FA8D34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EE6A4F-FBB1-4DDF-B3D0-1D7318AB4BD9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4F1D50-712B-40BE-B07C-234E3724E09C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F130B9-A88F-4C9A-AD06-FF5519BC5F6F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DE3096-521A-4A80-984B-B08DA9DAFBE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7ED89A-8A3A-4F43-8BE7-4A3860F9994B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BDFB4-1709-481C-B847-9852E82BE0C4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110B4D-4B8C-465E-A032-5BE11F7F1B67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473C63-F7D2-434D-B4FC-BCE179866EE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그룹 338">
            <a:extLst>
              <a:ext uri="{FF2B5EF4-FFF2-40B4-BE49-F238E27FC236}">
                <a16:creationId xmlns:a16="http://schemas.microsoft.com/office/drawing/2014/main" id="{E15212A4-BC1C-48C6-BC6A-A3F003F070BE}"/>
              </a:ext>
            </a:extLst>
          </p:cNvPr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916F54-6E2B-4BA5-9758-1C9304AAECE4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936952-70BE-4069-AE60-E518BD078FE4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8A6431C-A4BE-4262-ABA0-EA74BD8F9C97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422B6A-AFC6-413A-841E-D353C131E3A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6FBEEC-E884-4B10-AE8C-F1D436D96DA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7F442B-E152-483F-A769-F892D11C4C42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A5945C-A7BC-4A12-BECB-A503A309DD2C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437845-4C82-4F55-B561-72E3FBD4663B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40C618-0291-43A5-A50A-2D35F7EB22D4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6CA970-1648-4ADC-A125-5BEFC38AB026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그룹 477">
            <a:extLst>
              <a:ext uri="{FF2B5EF4-FFF2-40B4-BE49-F238E27FC236}">
                <a16:creationId xmlns:a16="http://schemas.microsoft.com/office/drawing/2014/main" id="{96EE7A41-464B-4FD0-B168-5E62DC04455D}"/>
              </a:ext>
            </a:extLst>
          </p:cNvPr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987DD0-0244-4A8F-A6AD-B3B488B2D466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377A5C-E77B-435F-845E-00A2EA2B5E50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B58AFF-0BDD-4FB9-AABB-51AB8D1D0C05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B7E8C2-B673-44B6-928F-A7EFDED72D46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549DC9-F422-41BF-BE51-E2A852FA0A2D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B60F4-9557-4B0C-A165-1E74A1973471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0D7C80-3AE6-4D77-9781-C491FD2CBE82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6739CB-458B-473A-86A5-4031AC23CDE6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DFD3BE-1A18-4AA6-82A8-A6D23E2CF929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0341C1-C814-4C60-9CBA-81D0CA574C3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478">
            <a:extLst>
              <a:ext uri="{FF2B5EF4-FFF2-40B4-BE49-F238E27FC236}">
                <a16:creationId xmlns:a16="http://schemas.microsoft.com/office/drawing/2014/main" id="{37EE257A-E523-4789-96A0-801009DB4E76}"/>
              </a:ext>
            </a:extLst>
          </p:cNvPr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79A581-2B31-4E8C-B08E-63EB8B38B37F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910D9C-E7B4-4210-B2A4-FC5A4B356549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3B6291-2D49-4349-B5FB-93C4EAA06B2D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D12DB1-B49D-4060-9452-71D08234EB7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98818F-366C-469B-93B3-0DA21A612B7A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98AD51-73D6-481A-9D93-D1CC7E7FC49E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0B39512-0B38-4097-B1E0-FC3FE94F4755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D61EED-DBC8-4743-B68B-B1E05A2F84E4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17F4334-345A-49FF-BC90-7D000D40FF01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610422-4210-4115-A8CF-9C598F44C3EE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9" name="그룹 479">
            <a:extLst>
              <a:ext uri="{FF2B5EF4-FFF2-40B4-BE49-F238E27FC236}">
                <a16:creationId xmlns:a16="http://schemas.microsoft.com/office/drawing/2014/main" id="{59A6D509-A600-4C56-B057-CBF123492092}"/>
              </a:ext>
            </a:extLst>
          </p:cNvPr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954D98-7B75-40D3-A2E4-B058D94D8CD9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8C6195-49F5-4CAD-97C8-7B6C3AC9806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91F823-F93A-42B9-BB68-89496E7E42F7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B9775C-0B2A-41FF-A1CF-55F4575AEB5F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C97096-FFDF-4527-AC53-7E824CDA8557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A3CBEF5-DE96-442A-90DA-33035D382676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52BCC9F-7809-4B8F-94C7-29E0C696473E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18C900-061A-4E4F-B62E-269051CFAB5C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9A85C4-E6CD-4772-BE81-ED381F996101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F1F242-E6D4-42F0-AF53-AEA2F724292E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0" name="그룹 480">
            <a:extLst>
              <a:ext uri="{FF2B5EF4-FFF2-40B4-BE49-F238E27FC236}">
                <a16:creationId xmlns:a16="http://schemas.microsoft.com/office/drawing/2014/main" id="{09451A64-EC00-449A-B6C5-B3BDDC22B49B}"/>
              </a:ext>
            </a:extLst>
          </p:cNvPr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793A4A5-8BE2-423A-B6EF-A49E832BE8AF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8128BBF-F9E5-4C44-83D5-7D1112AD829F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F747392-BB1E-407B-8402-0BC1710166E1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3FC002-DDD4-4998-8F9F-9B10CF438E2F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BA0C973-D147-41FB-A5A1-38844116269B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DC8D9C5-191A-4C0B-B416-2ADA410E430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EBEDCD-218D-451E-90C8-B68AC24FA5F2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428086F-86AC-47AB-8474-B5219509A75B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C75DB43-4649-4C3F-A176-E01B78C8C18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C7568C1-821A-4658-965A-54E2A42ECCDE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81">
            <a:extLst>
              <a:ext uri="{FF2B5EF4-FFF2-40B4-BE49-F238E27FC236}">
                <a16:creationId xmlns:a16="http://schemas.microsoft.com/office/drawing/2014/main" id="{595718F9-48B6-4BDA-8069-5E2582136C98}"/>
              </a:ext>
            </a:extLst>
          </p:cNvPr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106722-D17E-4F27-AB06-89B8162ED770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72CD547-E21E-4494-A554-8C71805D35C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9EC83AF-AC51-4D79-A52D-EEF95165525D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5C0EA8A-C5F4-43E0-8491-F315C8E169A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91505F7-FADC-45F3-8EB6-F615706132C3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651CB89-33DE-4376-8F95-2A614D6E0E32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788A905-1116-4C96-A535-DE1F015352A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C5ED9FF-C99E-48D8-BB0C-37F00CA2A78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514147-06D6-4D09-8663-6D60A747381F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55675C-EE1D-403A-8D41-C749604BF298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2" name="그룹 482">
            <a:extLst>
              <a:ext uri="{FF2B5EF4-FFF2-40B4-BE49-F238E27FC236}">
                <a16:creationId xmlns:a16="http://schemas.microsoft.com/office/drawing/2014/main" id="{9ADD6323-B681-4437-A623-28FD84ED5267}"/>
              </a:ext>
            </a:extLst>
          </p:cNvPr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E0F35EB-36D2-4214-98F3-40F58784FC40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235912D-9A57-49D1-9C5D-E4630F84F89D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5B99ABD-B01F-40DC-BBA6-78A6BC9E1A79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F7CD372-173E-4688-A269-41F1868C004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CE577AE-A319-4E1A-90E2-1BB79FD255A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E53566E-8195-4C6E-A225-7BD5D3DA0030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F85E334-E802-4684-A43F-62275AB2029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0BBCD5E-20CD-4830-B71C-991AC0F94D95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285132-F63F-49A4-8FE5-2EC1E18BC8F1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C5D30F1-AEF7-4CE5-A8E0-96FB0AE23508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그룹 483">
            <a:extLst>
              <a:ext uri="{FF2B5EF4-FFF2-40B4-BE49-F238E27FC236}">
                <a16:creationId xmlns:a16="http://schemas.microsoft.com/office/drawing/2014/main" id="{6AB1C76D-DDB8-40C3-AD70-F872BA0665AD}"/>
              </a:ext>
            </a:extLst>
          </p:cNvPr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3FFCAC-6DBA-417C-BCB2-5BC4BD838933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269683-1AC8-4B01-9AE1-FDD39C33B81C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ADC74C-5A94-4E79-85F8-B1025FB7779C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9815907-ECAA-41B1-9AC0-2381F2FE59B2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9D05E10-244A-48A7-9247-71A6DB6CEC8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484">
            <a:extLst>
              <a:ext uri="{FF2B5EF4-FFF2-40B4-BE49-F238E27FC236}">
                <a16:creationId xmlns:a16="http://schemas.microsoft.com/office/drawing/2014/main" id="{E09C58E0-FED8-4184-9764-E3A914B60CF0}"/>
              </a:ext>
            </a:extLst>
          </p:cNvPr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E1B144D-4362-4AF8-9251-10E84EBD9618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49D4CDF-138E-49B7-B404-2D841BAEFBBC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DE8E4BA-ECBA-4368-84A0-6ACD26A6AE0B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A765B95-E782-403B-8DA4-68A6F831E225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AC3E72A-8147-4909-9E8B-235F823BF945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4FD30CA-E27E-4213-8D4A-224E5B852D03}"/>
              </a:ext>
            </a:extLst>
          </p:cNvPr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57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FCD3CDB-880F-466F-943D-035B15592AAF}"/>
              </a:ext>
            </a:extLst>
          </p:cNvPr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CF8032A-079A-4B89-9606-673BD97E489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E34428-E675-4F9A-B971-43C0AE0CAC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9" name="직사각형 113">
            <a:extLst>
              <a:ext uri="{FF2B5EF4-FFF2-40B4-BE49-F238E27FC236}">
                <a16:creationId xmlns:a16="http://schemas.microsoft.com/office/drawing/2014/main" id="{CE59C36D-C3DF-4A8D-B99C-62449176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78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그룹 493">
            <a:extLst>
              <a:ext uri="{FF2B5EF4-FFF2-40B4-BE49-F238E27FC236}">
                <a16:creationId xmlns:a16="http://schemas.microsoft.com/office/drawing/2014/main" id="{3BFEEA07-6757-4CFB-B26E-95B2F39393B1}"/>
              </a:ext>
            </a:extLst>
          </p:cNvPr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  <a:solidFill>
            <a:schemeClr val="accent4"/>
          </a:solidFill>
        </p:grpSpPr>
        <p:sp>
          <p:nvSpPr>
            <p:cNvPr id="121" name="Rectangle 216">
              <a:extLst>
                <a:ext uri="{FF2B5EF4-FFF2-40B4-BE49-F238E27FC236}">
                  <a16:creationId xmlns:a16="http://schemas.microsoft.com/office/drawing/2014/main" id="{15862DB0-44A7-45D8-9642-864EAF93AC1F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2" name="Rectangle 217">
              <a:extLst>
                <a:ext uri="{FF2B5EF4-FFF2-40B4-BE49-F238E27FC236}">
                  <a16:creationId xmlns:a16="http://schemas.microsoft.com/office/drawing/2014/main" id="{41D10E79-AD71-4325-B5DF-26FE77498264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218">
              <a:extLst>
                <a:ext uri="{FF2B5EF4-FFF2-40B4-BE49-F238E27FC236}">
                  <a16:creationId xmlns:a16="http://schemas.microsoft.com/office/drawing/2014/main" id="{FA1FC6F4-4E19-4FE5-9771-0564E085DB2D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219">
              <a:extLst>
                <a:ext uri="{FF2B5EF4-FFF2-40B4-BE49-F238E27FC236}">
                  <a16:creationId xmlns:a16="http://schemas.microsoft.com/office/drawing/2014/main" id="{687F03DC-983D-4874-BCA3-FF37B537FC96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220">
              <a:extLst>
                <a:ext uri="{FF2B5EF4-FFF2-40B4-BE49-F238E27FC236}">
                  <a16:creationId xmlns:a16="http://schemas.microsoft.com/office/drawing/2014/main" id="{8E46874F-DB5E-4626-B4D4-DAFFC9163F8F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Rectangle 221">
              <a:extLst>
                <a:ext uri="{FF2B5EF4-FFF2-40B4-BE49-F238E27FC236}">
                  <a16:creationId xmlns:a16="http://schemas.microsoft.com/office/drawing/2014/main" id="{1069065A-5EF1-4DE0-947E-6483CD1D7F0F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ectangle 222">
              <a:extLst>
                <a:ext uri="{FF2B5EF4-FFF2-40B4-BE49-F238E27FC236}">
                  <a16:creationId xmlns:a16="http://schemas.microsoft.com/office/drawing/2014/main" id="{5C61254E-4418-4A20-877A-E965E440D96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23">
              <a:extLst>
                <a:ext uri="{FF2B5EF4-FFF2-40B4-BE49-F238E27FC236}">
                  <a16:creationId xmlns:a16="http://schemas.microsoft.com/office/drawing/2014/main" id="{B15BF2B0-E7C1-4CBD-B4D5-4BAD381646D7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Rectangle 224">
              <a:extLst>
                <a:ext uri="{FF2B5EF4-FFF2-40B4-BE49-F238E27FC236}">
                  <a16:creationId xmlns:a16="http://schemas.microsoft.com/office/drawing/2014/main" id="{D8BBE5DF-25C0-410D-A342-12AFA23A9EE8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25">
              <a:extLst>
                <a:ext uri="{FF2B5EF4-FFF2-40B4-BE49-F238E27FC236}">
                  <a16:creationId xmlns:a16="http://schemas.microsoft.com/office/drawing/2014/main" id="{2C857A63-73E0-4A9B-AB91-9802E46A864F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1" name="그룹 494">
            <a:extLst>
              <a:ext uri="{FF2B5EF4-FFF2-40B4-BE49-F238E27FC236}">
                <a16:creationId xmlns:a16="http://schemas.microsoft.com/office/drawing/2014/main" id="{6880301A-296F-4B4E-978E-03A7E388A09F}"/>
              </a:ext>
            </a:extLst>
          </p:cNvPr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  <a:solidFill>
            <a:schemeClr val="accent4"/>
          </a:solidFill>
        </p:grpSpPr>
        <p:sp>
          <p:nvSpPr>
            <p:cNvPr id="132" name="Rectangle 206">
              <a:extLst>
                <a:ext uri="{FF2B5EF4-FFF2-40B4-BE49-F238E27FC236}">
                  <a16:creationId xmlns:a16="http://schemas.microsoft.com/office/drawing/2014/main" id="{3F003AEA-645B-4E06-A686-3818ADB6C29E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07">
              <a:extLst>
                <a:ext uri="{FF2B5EF4-FFF2-40B4-BE49-F238E27FC236}">
                  <a16:creationId xmlns:a16="http://schemas.microsoft.com/office/drawing/2014/main" id="{D6DAD7E7-F7DD-4BB8-8207-41FB7E5C5357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ectangle 208">
              <a:extLst>
                <a:ext uri="{FF2B5EF4-FFF2-40B4-BE49-F238E27FC236}">
                  <a16:creationId xmlns:a16="http://schemas.microsoft.com/office/drawing/2014/main" id="{283C85E2-A25D-423E-995F-7402489A9C9E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ectangle 209">
              <a:extLst>
                <a:ext uri="{FF2B5EF4-FFF2-40B4-BE49-F238E27FC236}">
                  <a16:creationId xmlns:a16="http://schemas.microsoft.com/office/drawing/2014/main" id="{E798FF7C-ACCD-41B4-B470-559824295007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:a16="http://schemas.microsoft.com/office/drawing/2014/main" id="{DB49B166-8D86-435F-97F6-0E008A34800D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Rectangle 211">
              <a:extLst>
                <a:ext uri="{FF2B5EF4-FFF2-40B4-BE49-F238E27FC236}">
                  <a16:creationId xmlns:a16="http://schemas.microsoft.com/office/drawing/2014/main" id="{1DCA2FB9-DCF7-42A7-8882-C4A22020A9EE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212">
              <a:extLst>
                <a:ext uri="{FF2B5EF4-FFF2-40B4-BE49-F238E27FC236}">
                  <a16:creationId xmlns:a16="http://schemas.microsoft.com/office/drawing/2014/main" id="{AEBA37C4-BDD0-4C5D-B530-D67A2A8ACF27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213">
              <a:extLst>
                <a:ext uri="{FF2B5EF4-FFF2-40B4-BE49-F238E27FC236}">
                  <a16:creationId xmlns:a16="http://schemas.microsoft.com/office/drawing/2014/main" id="{E92A85CB-5AD2-487E-B4D4-623B3CBFDFDD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214">
              <a:extLst>
                <a:ext uri="{FF2B5EF4-FFF2-40B4-BE49-F238E27FC236}">
                  <a16:creationId xmlns:a16="http://schemas.microsoft.com/office/drawing/2014/main" id="{2B9C0339-467A-471C-ABB8-A6994D858D3C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215">
              <a:extLst>
                <a:ext uri="{FF2B5EF4-FFF2-40B4-BE49-F238E27FC236}">
                  <a16:creationId xmlns:a16="http://schemas.microsoft.com/office/drawing/2014/main" id="{C082CC74-4650-428B-9D39-31A40BE9C4C1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그룹 495">
            <a:extLst>
              <a:ext uri="{FF2B5EF4-FFF2-40B4-BE49-F238E27FC236}">
                <a16:creationId xmlns:a16="http://schemas.microsoft.com/office/drawing/2014/main" id="{CCD3C9BC-6D2E-4C9F-81E2-F283BC0518AC}"/>
              </a:ext>
            </a:extLst>
          </p:cNvPr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  <a:solidFill>
            <a:schemeClr val="accent4"/>
          </a:solidFill>
        </p:grpSpPr>
        <p:sp>
          <p:nvSpPr>
            <p:cNvPr id="143" name="Rectangle 196">
              <a:extLst>
                <a:ext uri="{FF2B5EF4-FFF2-40B4-BE49-F238E27FC236}">
                  <a16:creationId xmlns:a16="http://schemas.microsoft.com/office/drawing/2014/main" id="{2591A499-4DEF-4511-8873-BFD208516C97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ectangle 197">
              <a:extLst>
                <a:ext uri="{FF2B5EF4-FFF2-40B4-BE49-F238E27FC236}">
                  <a16:creationId xmlns:a16="http://schemas.microsoft.com/office/drawing/2014/main" id="{92E47E70-7AB0-4F95-991F-09B135B5C707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Rectangle 198">
              <a:extLst>
                <a:ext uri="{FF2B5EF4-FFF2-40B4-BE49-F238E27FC236}">
                  <a16:creationId xmlns:a16="http://schemas.microsoft.com/office/drawing/2014/main" id="{A60617DB-DE9F-48ED-B9A5-9C3BE1DB848B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6" name="Rectangle 199">
              <a:extLst>
                <a:ext uri="{FF2B5EF4-FFF2-40B4-BE49-F238E27FC236}">
                  <a16:creationId xmlns:a16="http://schemas.microsoft.com/office/drawing/2014/main" id="{893731FB-D535-4F59-AAF8-CE09BEA7D683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7" name="Rectangle 200">
              <a:extLst>
                <a:ext uri="{FF2B5EF4-FFF2-40B4-BE49-F238E27FC236}">
                  <a16:creationId xmlns:a16="http://schemas.microsoft.com/office/drawing/2014/main" id="{C5A3BACA-077A-4C2F-8BE2-263A3AB4FAF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201">
              <a:extLst>
                <a:ext uri="{FF2B5EF4-FFF2-40B4-BE49-F238E27FC236}">
                  <a16:creationId xmlns:a16="http://schemas.microsoft.com/office/drawing/2014/main" id="{E1B7CE95-48A4-4BD5-8E14-E19B1E12B357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202">
              <a:extLst>
                <a:ext uri="{FF2B5EF4-FFF2-40B4-BE49-F238E27FC236}">
                  <a16:creationId xmlns:a16="http://schemas.microsoft.com/office/drawing/2014/main" id="{33A7BE93-1382-4303-8870-AC420C22A1A7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203">
              <a:extLst>
                <a:ext uri="{FF2B5EF4-FFF2-40B4-BE49-F238E27FC236}">
                  <a16:creationId xmlns:a16="http://schemas.microsoft.com/office/drawing/2014/main" id="{114F7A17-B78A-4577-BB30-B3023F9F9FEE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Rectangle 204">
              <a:extLst>
                <a:ext uri="{FF2B5EF4-FFF2-40B4-BE49-F238E27FC236}">
                  <a16:creationId xmlns:a16="http://schemas.microsoft.com/office/drawing/2014/main" id="{3E265179-FF06-49EA-9938-3E391DCD76C1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ectangle 205">
              <a:extLst>
                <a:ext uri="{FF2B5EF4-FFF2-40B4-BE49-F238E27FC236}">
                  <a16:creationId xmlns:a16="http://schemas.microsoft.com/office/drawing/2014/main" id="{38B166FE-0141-4C22-B284-41730D18A1A4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3" name="그룹 496">
            <a:extLst>
              <a:ext uri="{FF2B5EF4-FFF2-40B4-BE49-F238E27FC236}">
                <a16:creationId xmlns:a16="http://schemas.microsoft.com/office/drawing/2014/main" id="{1436E9CE-5770-4546-9BE0-A20B7B5045BB}"/>
              </a:ext>
            </a:extLst>
          </p:cNvPr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  <a:solidFill>
            <a:schemeClr val="accent4"/>
          </a:solidFill>
        </p:grpSpPr>
        <p:sp>
          <p:nvSpPr>
            <p:cNvPr id="154" name="Rectangle 186">
              <a:extLst>
                <a:ext uri="{FF2B5EF4-FFF2-40B4-BE49-F238E27FC236}">
                  <a16:creationId xmlns:a16="http://schemas.microsoft.com/office/drawing/2014/main" id="{01C54237-776F-46F7-A997-104C9F3FA59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ectangle 187">
              <a:extLst>
                <a:ext uri="{FF2B5EF4-FFF2-40B4-BE49-F238E27FC236}">
                  <a16:creationId xmlns:a16="http://schemas.microsoft.com/office/drawing/2014/main" id="{96B7D5B6-8DA3-41BE-B882-44EF1DA6D96A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ectangle 188">
              <a:extLst>
                <a:ext uri="{FF2B5EF4-FFF2-40B4-BE49-F238E27FC236}">
                  <a16:creationId xmlns:a16="http://schemas.microsoft.com/office/drawing/2014/main" id="{E160174E-AA22-4C88-808B-FBFF0E2017CC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ectangle 189">
              <a:extLst>
                <a:ext uri="{FF2B5EF4-FFF2-40B4-BE49-F238E27FC236}">
                  <a16:creationId xmlns:a16="http://schemas.microsoft.com/office/drawing/2014/main" id="{087990E0-303B-4C9F-BF9F-5F80C7AC20FD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ectangle 190">
              <a:extLst>
                <a:ext uri="{FF2B5EF4-FFF2-40B4-BE49-F238E27FC236}">
                  <a16:creationId xmlns:a16="http://schemas.microsoft.com/office/drawing/2014/main" id="{69B27432-E445-4CB2-BA42-16699570979C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ectangle 191">
              <a:extLst>
                <a:ext uri="{FF2B5EF4-FFF2-40B4-BE49-F238E27FC236}">
                  <a16:creationId xmlns:a16="http://schemas.microsoft.com/office/drawing/2014/main" id="{691D076E-E0EF-4249-8218-749B313F2AD6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ectangle 192">
              <a:extLst>
                <a:ext uri="{FF2B5EF4-FFF2-40B4-BE49-F238E27FC236}">
                  <a16:creationId xmlns:a16="http://schemas.microsoft.com/office/drawing/2014/main" id="{840E3148-88A5-4326-8410-EC580CEA86E1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1" name="Rectangle 193">
              <a:extLst>
                <a:ext uri="{FF2B5EF4-FFF2-40B4-BE49-F238E27FC236}">
                  <a16:creationId xmlns:a16="http://schemas.microsoft.com/office/drawing/2014/main" id="{E962093D-7D7C-4BCA-8E55-4BEE3DC60CB1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194">
              <a:extLst>
                <a:ext uri="{FF2B5EF4-FFF2-40B4-BE49-F238E27FC236}">
                  <a16:creationId xmlns:a16="http://schemas.microsoft.com/office/drawing/2014/main" id="{575E357E-7B9A-4EF9-A682-08772B7723AC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195">
              <a:extLst>
                <a:ext uri="{FF2B5EF4-FFF2-40B4-BE49-F238E27FC236}">
                  <a16:creationId xmlns:a16="http://schemas.microsoft.com/office/drawing/2014/main" id="{F56A2DD1-77D9-42A4-9B8A-5F15602890E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4" name="그룹 497">
            <a:extLst>
              <a:ext uri="{FF2B5EF4-FFF2-40B4-BE49-F238E27FC236}">
                <a16:creationId xmlns:a16="http://schemas.microsoft.com/office/drawing/2014/main" id="{E335CEC2-B70A-46FB-A14B-838A5023E5BB}"/>
              </a:ext>
            </a:extLst>
          </p:cNvPr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65" name="Rectangle 176">
              <a:extLst>
                <a:ext uri="{FF2B5EF4-FFF2-40B4-BE49-F238E27FC236}">
                  <a16:creationId xmlns:a16="http://schemas.microsoft.com/office/drawing/2014/main" id="{065D7C0D-EC1C-4625-A290-80B08A78FA53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Rectangle 177">
              <a:extLst>
                <a:ext uri="{FF2B5EF4-FFF2-40B4-BE49-F238E27FC236}">
                  <a16:creationId xmlns:a16="http://schemas.microsoft.com/office/drawing/2014/main" id="{ECCB8B4C-80C6-470F-BE3D-AA3953A97303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178">
              <a:extLst>
                <a:ext uri="{FF2B5EF4-FFF2-40B4-BE49-F238E27FC236}">
                  <a16:creationId xmlns:a16="http://schemas.microsoft.com/office/drawing/2014/main" id="{9379E5A6-834B-44E5-B89F-9B407849B2F0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179">
              <a:extLst>
                <a:ext uri="{FF2B5EF4-FFF2-40B4-BE49-F238E27FC236}">
                  <a16:creationId xmlns:a16="http://schemas.microsoft.com/office/drawing/2014/main" id="{C252CA0A-BADB-495A-A10A-2164598555C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180">
              <a:extLst>
                <a:ext uri="{FF2B5EF4-FFF2-40B4-BE49-F238E27FC236}">
                  <a16:creationId xmlns:a16="http://schemas.microsoft.com/office/drawing/2014/main" id="{7ABEA7DC-F664-4D3A-89C8-3C72B009751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181">
              <a:extLst>
                <a:ext uri="{FF2B5EF4-FFF2-40B4-BE49-F238E27FC236}">
                  <a16:creationId xmlns:a16="http://schemas.microsoft.com/office/drawing/2014/main" id="{912BF8C9-9680-4E90-86BA-22E834F00DF0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182">
              <a:extLst>
                <a:ext uri="{FF2B5EF4-FFF2-40B4-BE49-F238E27FC236}">
                  <a16:creationId xmlns:a16="http://schemas.microsoft.com/office/drawing/2014/main" id="{2AF851BA-7B71-47AD-AAFC-E2730E522D09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2" name="Rectangle 183">
              <a:extLst>
                <a:ext uri="{FF2B5EF4-FFF2-40B4-BE49-F238E27FC236}">
                  <a16:creationId xmlns:a16="http://schemas.microsoft.com/office/drawing/2014/main" id="{F88D1BB7-24FA-4414-BCD5-22EBBCDBBC49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Rectangle 184">
              <a:extLst>
                <a:ext uri="{FF2B5EF4-FFF2-40B4-BE49-F238E27FC236}">
                  <a16:creationId xmlns:a16="http://schemas.microsoft.com/office/drawing/2014/main" id="{F1DE80AC-F42F-4893-8E8E-30E3CA3614D6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185">
              <a:extLst>
                <a:ext uri="{FF2B5EF4-FFF2-40B4-BE49-F238E27FC236}">
                  <a16:creationId xmlns:a16="http://schemas.microsoft.com/office/drawing/2014/main" id="{F1427AA8-C7D3-46CB-A58A-CC7AF449E6FC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5" name="그룹 498">
            <a:extLst>
              <a:ext uri="{FF2B5EF4-FFF2-40B4-BE49-F238E27FC236}">
                <a16:creationId xmlns:a16="http://schemas.microsoft.com/office/drawing/2014/main" id="{B57542C0-4271-4729-9ABE-005315F75266}"/>
              </a:ext>
            </a:extLst>
          </p:cNvPr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76" name="Rectangle 166">
              <a:extLst>
                <a:ext uri="{FF2B5EF4-FFF2-40B4-BE49-F238E27FC236}">
                  <a16:creationId xmlns:a16="http://schemas.microsoft.com/office/drawing/2014/main" id="{7B66F726-FAA1-46AB-9F18-3B1288659FA4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167">
              <a:extLst>
                <a:ext uri="{FF2B5EF4-FFF2-40B4-BE49-F238E27FC236}">
                  <a16:creationId xmlns:a16="http://schemas.microsoft.com/office/drawing/2014/main" id="{AB43AC35-9F40-4D13-8A8E-FF7D606CDFAF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168">
              <a:extLst>
                <a:ext uri="{FF2B5EF4-FFF2-40B4-BE49-F238E27FC236}">
                  <a16:creationId xmlns:a16="http://schemas.microsoft.com/office/drawing/2014/main" id="{925656BF-E92D-4635-8C5E-E0AB3E038DF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169">
              <a:extLst>
                <a:ext uri="{FF2B5EF4-FFF2-40B4-BE49-F238E27FC236}">
                  <a16:creationId xmlns:a16="http://schemas.microsoft.com/office/drawing/2014/main" id="{A8701649-8CCF-4F5E-BA4E-BC014047CBC7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0" name="Rectangle 170">
              <a:extLst>
                <a:ext uri="{FF2B5EF4-FFF2-40B4-BE49-F238E27FC236}">
                  <a16:creationId xmlns:a16="http://schemas.microsoft.com/office/drawing/2014/main" id="{1DC8F281-C4C2-4B21-84A8-75BA5625865D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1" name="Rectangle 171">
              <a:extLst>
                <a:ext uri="{FF2B5EF4-FFF2-40B4-BE49-F238E27FC236}">
                  <a16:creationId xmlns:a16="http://schemas.microsoft.com/office/drawing/2014/main" id="{924F1972-BF07-4660-8E1C-A54321E7B753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Rectangle 172">
              <a:extLst>
                <a:ext uri="{FF2B5EF4-FFF2-40B4-BE49-F238E27FC236}">
                  <a16:creationId xmlns:a16="http://schemas.microsoft.com/office/drawing/2014/main" id="{B036BA9F-4210-468A-B20D-A103EAD3973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173">
              <a:extLst>
                <a:ext uri="{FF2B5EF4-FFF2-40B4-BE49-F238E27FC236}">
                  <a16:creationId xmlns:a16="http://schemas.microsoft.com/office/drawing/2014/main" id="{FADBD7D1-197A-4AC7-B1FB-CD87FB0C191D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174">
              <a:extLst>
                <a:ext uri="{FF2B5EF4-FFF2-40B4-BE49-F238E27FC236}">
                  <a16:creationId xmlns:a16="http://schemas.microsoft.com/office/drawing/2014/main" id="{C897BEF8-38A6-4FC1-86CD-8C5FCAAE5ECF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5" name="Rectangle 175">
              <a:extLst>
                <a:ext uri="{FF2B5EF4-FFF2-40B4-BE49-F238E27FC236}">
                  <a16:creationId xmlns:a16="http://schemas.microsoft.com/office/drawing/2014/main" id="{51AFD812-3465-4C81-A241-12B1B63B78AF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6" name="그룹 499">
            <a:extLst>
              <a:ext uri="{FF2B5EF4-FFF2-40B4-BE49-F238E27FC236}">
                <a16:creationId xmlns:a16="http://schemas.microsoft.com/office/drawing/2014/main" id="{6555F2C7-BC8E-49C2-97FA-55A3D536CC3B}"/>
              </a:ext>
            </a:extLst>
          </p:cNvPr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87" name="Rectangle 156">
              <a:extLst>
                <a:ext uri="{FF2B5EF4-FFF2-40B4-BE49-F238E27FC236}">
                  <a16:creationId xmlns:a16="http://schemas.microsoft.com/office/drawing/2014/main" id="{EAC8E1C6-1ABE-4088-A1F7-E6BA6402D3C7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8" name="Rectangle 157">
              <a:extLst>
                <a:ext uri="{FF2B5EF4-FFF2-40B4-BE49-F238E27FC236}">
                  <a16:creationId xmlns:a16="http://schemas.microsoft.com/office/drawing/2014/main" id="{EF0E0733-1D9E-4285-8601-A09F101CEFC1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Rectangle 158">
              <a:extLst>
                <a:ext uri="{FF2B5EF4-FFF2-40B4-BE49-F238E27FC236}">
                  <a16:creationId xmlns:a16="http://schemas.microsoft.com/office/drawing/2014/main" id="{64034BE9-9569-4B6C-8F3C-25F7F6A54658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0" name="Rectangle 159">
              <a:extLst>
                <a:ext uri="{FF2B5EF4-FFF2-40B4-BE49-F238E27FC236}">
                  <a16:creationId xmlns:a16="http://schemas.microsoft.com/office/drawing/2014/main" id="{5D36320F-8E8E-478B-80D6-1966D95F54A4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Rectangle 160">
              <a:extLst>
                <a:ext uri="{FF2B5EF4-FFF2-40B4-BE49-F238E27FC236}">
                  <a16:creationId xmlns:a16="http://schemas.microsoft.com/office/drawing/2014/main" id="{78C5C7FA-51FA-4C49-AA98-44C43228F469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Rectangle 161">
              <a:extLst>
                <a:ext uri="{FF2B5EF4-FFF2-40B4-BE49-F238E27FC236}">
                  <a16:creationId xmlns:a16="http://schemas.microsoft.com/office/drawing/2014/main" id="{D1B76C19-722C-4D80-BCAC-1F31DFB26E75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3" name="Rectangle 162">
              <a:extLst>
                <a:ext uri="{FF2B5EF4-FFF2-40B4-BE49-F238E27FC236}">
                  <a16:creationId xmlns:a16="http://schemas.microsoft.com/office/drawing/2014/main" id="{2762588B-06C3-43FC-9101-4CE693763F5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4" name="Rectangle 163">
              <a:extLst>
                <a:ext uri="{FF2B5EF4-FFF2-40B4-BE49-F238E27FC236}">
                  <a16:creationId xmlns:a16="http://schemas.microsoft.com/office/drawing/2014/main" id="{BE1C2057-A5A6-487A-8AA0-759FF1D7C98F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5" name="Rectangle 164">
              <a:extLst>
                <a:ext uri="{FF2B5EF4-FFF2-40B4-BE49-F238E27FC236}">
                  <a16:creationId xmlns:a16="http://schemas.microsoft.com/office/drawing/2014/main" id="{9BB45284-2C43-4216-BEFF-0E860BD7ABE1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6" name="Rectangle 165">
              <a:extLst>
                <a:ext uri="{FF2B5EF4-FFF2-40B4-BE49-F238E27FC236}">
                  <a16:creationId xmlns:a16="http://schemas.microsoft.com/office/drawing/2014/main" id="{FD3CF253-A6AC-4686-BBC2-9F31D8778971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7" name="그룹 500">
            <a:extLst>
              <a:ext uri="{FF2B5EF4-FFF2-40B4-BE49-F238E27FC236}">
                <a16:creationId xmlns:a16="http://schemas.microsoft.com/office/drawing/2014/main" id="{5FF36562-CD8E-486D-BD90-24B8ABB5A0B0}"/>
              </a:ext>
            </a:extLst>
          </p:cNvPr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98" name="Rectangle 146">
              <a:extLst>
                <a:ext uri="{FF2B5EF4-FFF2-40B4-BE49-F238E27FC236}">
                  <a16:creationId xmlns:a16="http://schemas.microsoft.com/office/drawing/2014/main" id="{D92BC0F6-0069-40D0-A96D-3DC129ED72C4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147">
              <a:extLst>
                <a:ext uri="{FF2B5EF4-FFF2-40B4-BE49-F238E27FC236}">
                  <a16:creationId xmlns:a16="http://schemas.microsoft.com/office/drawing/2014/main" id="{3175BDDA-AF3A-4404-8B1A-D3879AD42C11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148">
              <a:extLst>
                <a:ext uri="{FF2B5EF4-FFF2-40B4-BE49-F238E27FC236}">
                  <a16:creationId xmlns:a16="http://schemas.microsoft.com/office/drawing/2014/main" id="{9EF61453-943B-4EA1-ADD7-6B00DE1A6FC2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149">
              <a:extLst>
                <a:ext uri="{FF2B5EF4-FFF2-40B4-BE49-F238E27FC236}">
                  <a16:creationId xmlns:a16="http://schemas.microsoft.com/office/drawing/2014/main" id="{13400E8A-FF18-445B-88D0-3EACCAEEC31D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2" name="Rectangle 150">
              <a:extLst>
                <a:ext uri="{FF2B5EF4-FFF2-40B4-BE49-F238E27FC236}">
                  <a16:creationId xmlns:a16="http://schemas.microsoft.com/office/drawing/2014/main" id="{3E5DEBC1-B316-450D-9A37-89FAADC43DD7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3" name="Rectangle 151">
              <a:extLst>
                <a:ext uri="{FF2B5EF4-FFF2-40B4-BE49-F238E27FC236}">
                  <a16:creationId xmlns:a16="http://schemas.microsoft.com/office/drawing/2014/main" id="{5B4D8B09-1148-4160-978A-57B700031C4E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152">
              <a:extLst>
                <a:ext uri="{FF2B5EF4-FFF2-40B4-BE49-F238E27FC236}">
                  <a16:creationId xmlns:a16="http://schemas.microsoft.com/office/drawing/2014/main" id="{F25099FE-3D86-499D-A617-AFAD86014297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153">
              <a:extLst>
                <a:ext uri="{FF2B5EF4-FFF2-40B4-BE49-F238E27FC236}">
                  <a16:creationId xmlns:a16="http://schemas.microsoft.com/office/drawing/2014/main" id="{9922D591-2824-4ECB-925A-0F3ACAC290A9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154">
              <a:extLst>
                <a:ext uri="{FF2B5EF4-FFF2-40B4-BE49-F238E27FC236}">
                  <a16:creationId xmlns:a16="http://schemas.microsoft.com/office/drawing/2014/main" id="{E446AC9C-4107-45C5-A70F-5948D82C104D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7" name="Rectangle 155">
              <a:extLst>
                <a:ext uri="{FF2B5EF4-FFF2-40B4-BE49-F238E27FC236}">
                  <a16:creationId xmlns:a16="http://schemas.microsoft.com/office/drawing/2014/main" id="{CC8F2472-68FF-48D4-A6D2-1F5D1E140740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8" name="그룹 501">
            <a:extLst>
              <a:ext uri="{FF2B5EF4-FFF2-40B4-BE49-F238E27FC236}">
                <a16:creationId xmlns:a16="http://schemas.microsoft.com/office/drawing/2014/main" id="{0076674F-D509-451C-9922-E457E2EC212E}"/>
              </a:ext>
            </a:extLst>
          </p:cNvPr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209" name="Rectangle 136">
              <a:extLst>
                <a:ext uri="{FF2B5EF4-FFF2-40B4-BE49-F238E27FC236}">
                  <a16:creationId xmlns:a16="http://schemas.microsoft.com/office/drawing/2014/main" id="{B8C8DE3A-0529-4C47-94B2-3D050CAFF961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0" name="Rectangle 137">
              <a:extLst>
                <a:ext uri="{FF2B5EF4-FFF2-40B4-BE49-F238E27FC236}">
                  <a16:creationId xmlns:a16="http://schemas.microsoft.com/office/drawing/2014/main" id="{5B3C5A37-4C18-4D9D-9FE8-08F70EC6664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1" name="Rectangle 138">
              <a:extLst>
                <a:ext uri="{FF2B5EF4-FFF2-40B4-BE49-F238E27FC236}">
                  <a16:creationId xmlns:a16="http://schemas.microsoft.com/office/drawing/2014/main" id="{7800414F-FA95-4645-BF2C-3A21962DBF42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2" name="Rectangle 139">
              <a:extLst>
                <a:ext uri="{FF2B5EF4-FFF2-40B4-BE49-F238E27FC236}">
                  <a16:creationId xmlns:a16="http://schemas.microsoft.com/office/drawing/2014/main" id="{0C9F1CFD-0324-4F05-B9E0-1FCCDC2140FB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3" name="Rectangle 140">
              <a:extLst>
                <a:ext uri="{FF2B5EF4-FFF2-40B4-BE49-F238E27FC236}">
                  <a16:creationId xmlns:a16="http://schemas.microsoft.com/office/drawing/2014/main" id="{8B0787DD-E13A-490D-B60B-B41AB7A4BCFD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4" name="Rectangle 141">
              <a:extLst>
                <a:ext uri="{FF2B5EF4-FFF2-40B4-BE49-F238E27FC236}">
                  <a16:creationId xmlns:a16="http://schemas.microsoft.com/office/drawing/2014/main" id="{78984AF5-7D53-423B-8392-1CFF22DB720D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5" name="Rectangle 142">
              <a:extLst>
                <a:ext uri="{FF2B5EF4-FFF2-40B4-BE49-F238E27FC236}">
                  <a16:creationId xmlns:a16="http://schemas.microsoft.com/office/drawing/2014/main" id="{7FB82029-DA60-444A-AC7A-CBEF328F56C4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ectangle 143">
              <a:extLst>
                <a:ext uri="{FF2B5EF4-FFF2-40B4-BE49-F238E27FC236}">
                  <a16:creationId xmlns:a16="http://schemas.microsoft.com/office/drawing/2014/main" id="{8CC8D76C-F44E-458E-B06E-3E7FF25A1D00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7" name="Rectangle 144">
              <a:extLst>
                <a:ext uri="{FF2B5EF4-FFF2-40B4-BE49-F238E27FC236}">
                  <a16:creationId xmlns:a16="http://schemas.microsoft.com/office/drawing/2014/main" id="{A6596EFA-03C8-4CA5-861F-26F006D68DDF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8" name="Rectangle 145">
              <a:extLst>
                <a:ext uri="{FF2B5EF4-FFF2-40B4-BE49-F238E27FC236}">
                  <a16:creationId xmlns:a16="http://schemas.microsoft.com/office/drawing/2014/main" id="{CCA5328B-20C3-4F6A-9441-7E19485038EF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9" name="그룹 502">
            <a:extLst>
              <a:ext uri="{FF2B5EF4-FFF2-40B4-BE49-F238E27FC236}">
                <a16:creationId xmlns:a16="http://schemas.microsoft.com/office/drawing/2014/main" id="{DA866F7D-9A3A-44BE-8922-BD3FD1F89914}"/>
              </a:ext>
            </a:extLst>
          </p:cNvPr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220" name="Rectangle 131">
              <a:extLst>
                <a:ext uri="{FF2B5EF4-FFF2-40B4-BE49-F238E27FC236}">
                  <a16:creationId xmlns:a16="http://schemas.microsoft.com/office/drawing/2014/main" id="{70ADE008-84AA-42F5-8F8A-00ADFE045EBC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ectangle 132">
              <a:extLst>
                <a:ext uri="{FF2B5EF4-FFF2-40B4-BE49-F238E27FC236}">
                  <a16:creationId xmlns:a16="http://schemas.microsoft.com/office/drawing/2014/main" id="{1CD3E8EF-02E5-4F19-819C-34DB95A2A5C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133">
              <a:extLst>
                <a:ext uri="{FF2B5EF4-FFF2-40B4-BE49-F238E27FC236}">
                  <a16:creationId xmlns:a16="http://schemas.microsoft.com/office/drawing/2014/main" id="{55B05813-4D74-440E-98D6-07D811118102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Rectangle 134">
              <a:extLst>
                <a:ext uri="{FF2B5EF4-FFF2-40B4-BE49-F238E27FC236}">
                  <a16:creationId xmlns:a16="http://schemas.microsoft.com/office/drawing/2014/main" id="{1E3561EB-7CC7-4DD9-8845-D43F6D8B7DC5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Rectangle 135">
              <a:extLst>
                <a:ext uri="{FF2B5EF4-FFF2-40B4-BE49-F238E27FC236}">
                  <a16:creationId xmlns:a16="http://schemas.microsoft.com/office/drawing/2014/main" id="{BF1E0989-77DF-450C-B0A1-40DCE406A191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5" name="그룹 503">
            <a:extLst>
              <a:ext uri="{FF2B5EF4-FFF2-40B4-BE49-F238E27FC236}">
                <a16:creationId xmlns:a16="http://schemas.microsoft.com/office/drawing/2014/main" id="{AE092E7E-272C-4F1E-AD90-DF1099FF3F71}"/>
              </a:ext>
            </a:extLst>
          </p:cNvPr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226" name="Rectangle 126">
              <a:extLst>
                <a:ext uri="{FF2B5EF4-FFF2-40B4-BE49-F238E27FC236}">
                  <a16:creationId xmlns:a16="http://schemas.microsoft.com/office/drawing/2014/main" id="{64D99636-746F-4F4B-8219-915016179BDE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7" name="Rectangle 127">
              <a:extLst>
                <a:ext uri="{FF2B5EF4-FFF2-40B4-BE49-F238E27FC236}">
                  <a16:creationId xmlns:a16="http://schemas.microsoft.com/office/drawing/2014/main" id="{C5ADD839-D95D-4BA1-81BB-8B2F54C735F0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:a16="http://schemas.microsoft.com/office/drawing/2014/main" id="{4E1A67B5-8755-4294-B550-71AE7867D004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:a16="http://schemas.microsoft.com/office/drawing/2014/main" id="{FAF9791A-4949-4E32-95B2-A2B0A9C649E9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:a16="http://schemas.microsoft.com/office/drawing/2014/main" id="{04002E16-3CA6-4C54-9FCD-4150B80AD6FD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FAF92173-3516-44BA-ABCC-713036F18BE9}"/>
              </a:ext>
            </a:extLst>
          </p:cNvPr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2" name="Group 467">
            <a:extLst>
              <a:ext uri="{FF2B5EF4-FFF2-40B4-BE49-F238E27FC236}">
                <a16:creationId xmlns:a16="http://schemas.microsoft.com/office/drawing/2014/main" id="{F62DD280-12EB-44B8-A574-5B81C10BD13E}"/>
              </a:ext>
            </a:extLst>
          </p:cNvPr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9843975-DD46-421F-9394-BC696F8BC05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5A9A120-FAE7-4275-A100-F5766413D3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5" name="직사각형 113">
            <a:extLst>
              <a:ext uri="{FF2B5EF4-FFF2-40B4-BE49-F238E27FC236}">
                <a16:creationId xmlns:a16="http://schemas.microsoft.com/office/drawing/2014/main" id="{31DF2DBA-59AE-423F-A40A-258E33BA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24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6" name="그룹 611">
            <a:extLst>
              <a:ext uri="{FF2B5EF4-FFF2-40B4-BE49-F238E27FC236}">
                <a16:creationId xmlns:a16="http://schemas.microsoft.com/office/drawing/2014/main" id="{36604604-D1D2-4775-A61D-DBE40D746E5D}"/>
              </a:ext>
            </a:extLst>
          </p:cNvPr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  <a:solidFill>
            <a:schemeClr val="accent1"/>
          </a:solidFill>
        </p:grpSpPr>
        <p:sp>
          <p:nvSpPr>
            <p:cNvPr id="237" name="Rectangle 216">
              <a:extLst>
                <a:ext uri="{FF2B5EF4-FFF2-40B4-BE49-F238E27FC236}">
                  <a16:creationId xmlns:a16="http://schemas.microsoft.com/office/drawing/2014/main" id="{4D688B57-5F83-428A-94BB-83602B99789A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8" name="Rectangle 217">
              <a:extLst>
                <a:ext uri="{FF2B5EF4-FFF2-40B4-BE49-F238E27FC236}">
                  <a16:creationId xmlns:a16="http://schemas.microsoft.com/office/drawing/2014/main" id="{DC8EC46E-4D21-49E7-AD60-FC852A1592F7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9" name="Rectangle 218">
              <a:extLst>
                <a:ext uri="{FF2B5EF4-FFF2-40B4-BE49-F238E27FC236}">
                  <a16:creationId xmlns:a16="http://schemas.microsoft.com/office/drawing/2014/main" id="{0FEFE479-E9FC-47F4-9319-C06F19B2EA21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0" name="Rectangle 219">
              <a:extLst>
                <a:ext uri="{FF2B5EF4-FFF2-40B4-BE49-F238E27FC236}">
                  <a16:creationId xmlns:a16="http://schemas.microsoft.com/office/drawing/2014/main" id="{D311A373-0D77-4656-80F4-12A0B4529749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1" name="Rectangle 220">
              <a:extLst>
                <a:ext uri="{FF2B5EF4-FFF2-40B4-BE49-F238E27FC236}">
                  <a16:creationId xmlns:a16="http://schemas.microsoft.com/office/drawing/2014/main" id="{2CA94A27-F72B-47AF-B9EB-174BEBB3B270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2" name="Rectangle 221">
              <a:extLst>
                <a:ext uri="{FF2B5EF4-FFF2-40B4-BE49-F238E27FC236}">
                  <a16:creationId xmlns:a16="http://schemas.microsoft.com/office/drawing/2014/main" id="{19DBDFFC-1CE1-4E09-B60A-9FC3E89DD434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3" name="Rectangle 222">
              <a:extLst>
                <a:ext uri="{FF2B5EF4-FFF2-40B4-BE49-F238E27FC236}">
                  <a16:creationId xmlns:a16="http://schemas.microsoft.com/office/drawing/2014/main" id="{50C2DBF0-7F6A-4990-BCD5-A0AF7A43BE6A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4" name="Rectangle 223">
              <a:extLst>
                <a:ext uri="{FF2B5EF4-FFF2-40B4-BE49-F238E27FC236}">
                  <a16:creationId xmlns:a16="http://schemas.microsoft.com/office/drawing/2014/main" id="{39E9A4CC-CC0B-4F4A-91AC-3EBAB5223A02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5" name="Rectangle 224">
              <a:extLst>
                <a:ext uri="{FF2B5EF4-FFF2-40B4-BE49-F238E27FC236}">
                  <a16:creationId xmlns:a16="http://schemas.microsoft.com/office/drawing/2014/main" id="{68F7B2CE-7107-43CC-980C-B78612991BFF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6" name="Rectangle 225">
              <a:extLst>
                <a:ext uri="{FF2B5EF4-FFF2-40B4-BE49-F238E27FC236}">
                  <a16:creationId xmlns:a16="http://schemas.microsoft.com/office/drawing/2014/main" id="{66F6F0E3-28DE-412E-9B6A-985C606D3D68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7" name="그룹 612">
            <a:extLst>
              <a:ext uri="{FF2B5EF4-FFF2-40B4-BE49-F238E27FC236}">
                <a16:creationId xmlns:a16="http://schemas.microsoft.com/office/drawing/2014/main" id="{9BF44727-0CCA-42FB-84D5-84E081331594}"/>
              </a:ext>
            </a:extLst>
          </p:cNvPr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  <a:solidFill>
            <a:schemeClr val="accent1"/>
          </a:solidFill>
        </p:grpSpPr>
        <p:sp>
          <p:nvSpPr>
            <p:cNvPr id="248" name="Rectangle 206">
              <a:extLst>
                <a:ext uri="{FF2B5EF4-FFF2-40B4-BE49-F238E27FC236}">
                  <a16:creationId xmlns:a16="http://schemas.microsoft.com/office/drawing/2014/main" id="{57C1F107-612F-4B0E-A415-BDDE4E2886AA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9" name="Rectangle 207">
              <a:extLst>
                <a:ext uri="{FF2B5EF4-FFF2-40B4-BE49-F238E27FC236}">
                  <a16:creationId xmlns:a16="http://schemas.microsoft.com/office/drawing/2014/main" id="{2FC2055D-29C6-498E-B273-BA5146B48E33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Rectangle 208">
              <a:extLst>
                <a:ext uri="{FF2B5EF4-FFF2-40B4-BE49-F238E27FC236}">
                  <a16:creationId xmlns:a16="http://schemas.microsoft.com/office/drawing/2014/main" id="{7083992C-18BE-4908-9425-7A370023B8F3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Rectangle 209">
              <a:extLst>
                <a:ext uri="{FF2B5EF4-FFF2-40B4-BE49-F238E27FC236}">
                  <a16:creationId xmlns:a16="http://schemas.microsoft.com/office/drawing/2014/main" id="{4029DA1B-701F-4A76-B54E-7E30F2708719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Rectangle 210">
              <a:extLst>
                <a:ext uri="{FF2B5EF4-FFF2-40B4-BE49-F238E27FC236}">
                  <a16:creationId xmlns:a16="http://schemas.microsoft.com/office/drawing/2014/main" id="{6B02C533-4AAA-4B87-B277-F8E73342E50A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3" name="Rectangle 211">
              <a:extLst>
                <a:ext uri="{FF2B5EF4-FFF2-40B4-BE49-F238E27FC236}">
                  <a16:creationId xmlns:a16="http://schemas.microsoft.com/office/drawing/2014/main" id="{E5B2097B-1819-45B5-96B1-70237EF6BE4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4" name="Rectangle 212">
              <a:extLst>
                <a:ext uri="{FF2B5EF4-FFF2-40B4-BE49-F238E27FC236}">
                  <a16:creationId xmlns:a16="http://schemas.microsoft.com/office/drawing/2014/main" id="{6A3E3B40-306B-4B0B-A191-72FAF859C711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5" name="Rectangle 213">
              <a:extLst>
                <a:ext uri="{FF2B5EF4-FFF2-40B4-BE49-F238E27FC236}">
                  <a16:creationId xmlns:a16="http://schemas.microsoft.com/office/drawing/2014/main" id="{5FE68C3D-AC16-47D7-B83C-43A0EF45A7C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6" name="Rectangle 214">
              <a:extLst>
                <a:ext uri="{FF2B5EF4-FFF2-40B4-BE49-F238E27FC236}">
                  <a16:creationId xmlns:a16="http://schemas.microsoft.com/office/drawing/2014/main" id="{9CCDF680-9DD9-4797-BE43-B17B8A7F5DE1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7" name="Rectangle 215">
              <a:extLst>
                <a:ext uri="{FF2B5EF4-FFF2-40B4-BE49-F238E27FC236}">
                  <a16:creationId xmlns:a16="http://schemas.microsoft.com/office/drawing/2014/main" id="{E6668495-A0D6-4A56-BFAC-9FC290C0038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8" name="그룹 613">
            <a:extLst>
              <a:ext uri="{FF2B5EF4-FFF2-40B4-BE49-F238E27FC236}">
                <a16:creationId xmlns:a16="http://schemas.microsoft.com/office/drawing/2014/main" id="{6161FCCC-2DB8-47EA-BA97-2B2F4521DAE8}"/>
              </a:ext>
            </a:extLst>
          </p:cNvPr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  <a:solidFill>
            <a:schemeClr val="accent1"/>
          </a:solidFill>
        </p:grpSpPr>
        <p:sp>
          <p:nvSpPr>
            <p:cNvPr id="259" name="Rectangle 196">
              <a:extLst>
                <a:ext uri="{FF2B5EF4-FFF2-40B4-BE49-F238E27FC236}">
                  <a16:creationId xmlns:a16="http://schemas.microsoft.com/office/drawing/2014/main" id="{77BFBE8F-C2FC-47A6-B220-1B652A30D9DF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12A19A81-19AF-49A1-945D-DD03071864E9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1" name="Rectangle 198">
              <a:extLst>
                <a:ext uri="{FF2B5EF4-FFF2-40B4-BE49-F238E27FC236}">
                  <a16:creationId xmlns:a16="http://schemas.microsoft.com/office/drawing/2014/main" id="{693D6F46-B3FA-48F8-805F-6B24BF824E1A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Rectangle 199">
              <a:extLst>
                <a:ext uri="{FF2B5EF4-FFF2-40B4-BE49-F238E27FC236}">
                  <a16:creationId xmlns:a16="http://schemas.microsoft.com/office/drawing/2014/main" id="{A393DA40-58BE-429B-95C8-FFE7E860D3B7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3" name="Rectangle 200">
              <a:extLst>
                <a:ext uri="{FF2B5EF4-FFF2-40B4-BE49-F238E27FC236}">
                  <a16:creationId xmlns:a16="http://schemas.microsoft.com/office/drawing/2014/main" id="{6A90EB0D-5E99-4778-9338-01B59C2B9E4F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4" name="Rectangle 201">
              <a:extLst>
                <a:ext uri="{FF2B5EF4-FFF2-40B4-BE49-F238E27FC236}">
                  <a16:creationId xmlns:a16="http://schemas.microsoft.com/office/drawing/2014/main" id="{7D62950D-65B5-4A28-93DF-0E4B6977395A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5" name="Rectangle 202">
              <a:extLst>
                <a:ext uri="{FF2B5EF4-FFF2-40B4-BE49-F238E27FC236}">
                  <a16:creationId xmlns:a16="http://schemas.microsoft.com/office/drawing/2014/main" id="{23C84C7C-E01A-430F-9BC0-C8E6E87DA04F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6" name="Rectangle 203">
              <a:extLst>
                <a:ext uri="{FF2B5EF4-FFF2-40B4-BE49-F238E27FC236}">
                  <a16:creationId xmlns:a16="http://schemas.microsoft.com/office/drawing/2014/main" id="{7818035E-2B3D-43D3-B67B-9300F400D658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7" name="Rectangle 204">
              <a:extLst>
                <a:ext uri="{FF2B5EF4-FFF2-40B4-BE49-F238E27FC236}">
                  <a16:creationId xmlns:a16="http://schemas.microsoft.com/office/drawing/2014/main" id="{ABB686C7-1C54-4C19-A22B-F82C190D93D9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8" name="Rectangle 205">
              <a:extLst>
                <a:ext uri="{FF2B5EF4-FFF2-40B4-BE49-F238E27FC236}">
                  <a16:creationId xmlns:a16="http://schemas.microsoft.com/office/drawing/2014/main" id="{ACB80E43-5B6C-468A-ADAF-3066DFBFE810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9" name="그룹 614">
            <a:extLst>
              <a:ext uri="{FF2B5EF4-FFF2-40B4-BE49-F238E27FC236}">
                <a16:creationId xmlns:a16="http://schemas.microsoft.com/office/drawing/2014/main" id="{24CEF29A-4081-485D-850B-3B669D9122A2}"/>
              </a:ext>
            </a:extLst>
          </p:cNvPr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  <a:solidFill>
            <a:schemeClr val="accent1"/>
          </a:solidFill>
        </p:grpSpPr>
        <p:sp>
          <p:nvSpPr>
            <p:cNvPr id="270" name="Rectangle 186">
              <a:extLst>
                <a:ext uri="{FF2B5EF4-FFF2-40B4-BE49-F238E27FC236}">
                  <a16:creationId xmlns:a16="http://schemas.microsoft.com/office/drawing/2014/main" id="{9FDC2038-ECC8-4B85-B307-37D70BCAD28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1" name="Rectangle 187">
              <a:extLst>
                <a:ext uri="{FF2B5EF4-FFF2-40B4-BE49-F238E27FC236}">
                  <a16:creationId xmlns:a16="http://schemas.microsoft.com/office/drawing/2014/main" id="{4D87659C-828C-46C6-AFD9-54755A570047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2" name="Rectangle 188">
              <a:extLst>
                <a:ext uri="{FF2B5EF4-FFF2-40B4-BE49-F238E27FC236}">
                  <a16:creationId xmlns:a16="http://schemas.microsoft.com/office/drawing/2014/main" id="{95C44545-AAE6-4D1A-A0B3-8B4F910611A7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189">
              <a:extLst>
                <a:ext uri="{FF2B5EF4-FFF2-40B4-BE49-F238E27FC236}">
                  <a16:creationId xmlns:a16="http://schemas.microsoft.com/office/drawing/2014/main" id="{9889B36E-A536-4A89-BDEE-C14164F70605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4" name="Rectangle 190">
              <a:extLst>
                <a:ext uri="{FF2B5EF4-FFF2-40B4-BE49-F238E27FC236}">
                  <a16:creationId xmlns:a16="http://schemas.microsoft.com/office/drawing/2014/main" id="{DDA69E3D-D4A0-4AAF-B708-C9E30333578B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5" name="Rectangle 191">
              <a:extLst>
                <a:ext uri="{FF2B5EF4-FFF2-40B4-BE49-F238E27FC236}">
                  <a16:creationId xmlns:a16="http://schemas.microsoft.com/office/drawing/2014/main" id="{477E452A-F3C7-4F61-8AA4-9844EB07D54C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6" name="Rectangle 192">
              <a:extLst>
                <a:ext uri="{FF2B5EF4-FFF2-40B4-BE49-F238E27FC236}">
                  <a16:creationId xmlns:a16="http://schemas.microsoft.com/office/drawing/2014/main" id="{9EFC3D94-287C-4C21-8A54-C766BCBADBD5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7" name="Rectangle 193">
              <a:extLst>
                <a:ext uri="{FF2B5EF4-FFF2-40B4-BE49-F238E27FC236}">
                  <a16:creationId xmlns:a16="http://schemas.microsoft.com/office/drawing/2014/main" id="{856C5C1F-A5D7-4F93-9A64-A34B8E831D50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Rectangle 194">
              <a:extLst>
                <a:ext uri="{FF2B5EF4-FFF2-40B4-BE49-F238E27FC236}">
                  <a16:creationId xmlns:a16="http://schemas.microsoft.com/office/drawing/2014/main" id="{4071FD3E-6851-4E68-BE40-D3E28464D6CD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9" name="Rectangle 195">
              <a:extLst>
                <a:ext uri="{FF2B5EF4-FFF2-40B4-BE49-F238E27FC236}">
                  <a16:creationId xmlns:a16="http://schemas.microsoft.com/office/drawing/2014/main" id="{768C973C-959D-4F36-BBCA-2E939533C26E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0" name="그룹 615">
            <a:extLst>
              <a:ext uri="{FF2B5EF4-FFF2-40B4-BE49-F238E27FC236}">
                <a16:creationId xmlns:a16="http://schemas.microsoft.com/office/drawing/2014/main" id="{F212DCC7-CD83-47BC-9EC8-DB7E8F724F37}"/>
              </a:ext>
            </a:extLst>
          </p:cNvPr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  <a:solidFill>
            <a:schemeClr val="accent1"/>
          </a:solidFill>
        </p:grpSpPr>
        <p:sp>
          <p:nvSpPr>
            <p:cNvPr id="281" name="Rectangle 176">
              <a:extLst>
                <a:ext uri="{FF2B5EF4-FFF2-40B4-BE49-F238E27FC236}">
                  <a16:creationId xmlns:a16="http://schemas.microsoft.com/office/drawing/2014/main" id="{4B01FCD1-26E4-4899-9EE2-5FF3AAE731CC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2" name="Rectangle 177">
              <a:extLst>
                <a:ext uri="{FF2B5EF4-FFF2-40B4-BE49-F238E27FC236}">
                  <a16:creationId xmlns:a16="http://schemas.microsoft.com/office/drawing/2014/main" id="{C34AF16C-AF5B-4ED9-89A9-557380DC169F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3" name="Rectangle 178">
              <a:extLst>
                <a:ext uri="{FF2B5EF4-FFF2-40B4-BE49-F238E27FC236}">
                  <a16:creationId xmlns:a16="http://schemas.microsoft.com/office/drawing/2014/main" id="{3BF23636-11A9-482C-8AC0-ADF7D940FCD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179">
              <a:extLst>
                <a:ext uri="{FF2B5EF4-FFF2-40B4-BE49-F238E27FC236}">
                  <a16:creationId xmlns:a16="http://schemas.microsoft.com/office/drawing/2014/main" id="{A5A256E0-D07D-4FA4-924C-92E3576176AA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5" name="Rectangle 180">
              <a:extLst>
                <a:ext uri="{FF2B5EF4-FFF2-40B4-BE49-F238E27FC236}">
                  <a16:creationId xmlns:a16="http://schemas.microsoft.com/office/drawing/2014/main" id="{7D7FE0BD-8D31-4DA3-8857-69A822AA4DE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6" name="Rectangle 181">
              <a:extLst>
                <a:ext uri="{FF2B5EF4-FFF2-40B4-BE49-F238E27FC236}">
                  <a16:creationId xmlns:a16="http://schemas.microsoft.com/office/drawing/2014/main" id="{DB2CB7FF-1A96-4B94-8C98-A2148126E329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7" name="Rectangle 182">
              <a:extLst>
                <a:ext uri="{FF2B5EF4-FFF2-40B4-BE49-F238E27FC236}">
                  <a16:creationId xmlns:a16="http://schemas.microsoft.com/office/drawing/2014/main" id="{C617E2B5-6296-41F8-AC15-F775902713C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Rectangle 183">
              <a:extLst>
                <a:ext uri="{FF2B5EF4-FFF2-40B4-BE49-F238E27FC236}">
                  <a16:creationId xmlns:a16="http://schemas.microsoft.com/office/drawing/2014/main" id="{653B922F-BEB2-4859-92E4-4533490D392B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9" name="Rectangle 184">
              <a:extLst>
                <a:ext uri="{FF2B5EF4-FFF2-40B4-BE49-F238E27FC236}">
                  <a16:creationId xmlns:a16="http://schemas.microsoft.com/office/drawing/2014/main" id="{F9FAC874-CB61-4497-8DC3-C4028F118248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0" name="Rectangle 185">
              <a:extLst>
                <a:ext uri="{FF2B5EF4-FFF2-40B4-BE49-F238E27FC236}">
                  <a16:creationId xmlns:a16="http://schemas.microsoft.com/office/drawing/2014/main" id="{AE27BEC9-033A-44A7-B3D8-1399BA592354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1" name="그룹 616">
            <a:extLst>
              <a:ext uri="{FF2B5EF4-FFF2-40B4-BE49-F238E27FC236}">
                <a16:creationId xmlns:a16="http://schemas.microsoft.com/office/drawing/2014/main" id="{7416F8E1-4A5F-456F-B73A-AFCA37E6AC70}"/>
              </a:ext>
            </a:extLst>
          </p:cNvPr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292" name="Rectangle 166">
              <a:extLst>
                <a:ext uri="{FF2B5EF4-FFF2-40B4-BE49-F238E27FC236}">
                  <a16:creationId xmlns:a16="http://schemas.microsoft.com/office/drawing/2014/main" id="{FE76A3FF-9764-4B46-AA39-A2CFB8609F2E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id="{FCC57503-8223-42BF-BF72-1D7289F1234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4" name="Rectangle 168">
              <a:extLst>
                <a:ext uri="{FF2B5EF4-FFF2-40B4-BE49-F238E27FC236}">
                  <a16:creationId xmlns:a16="http://schemas.microsoft.com/office/drawing/2014/main" id="{43FFE5BD-1ACD-4EC9-8BE4-FC4212FD4DD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5" name="Rectangle 169">
              <a:extLst>
                <a:ext uri="{FF2B5EF4-FFF2-40B4-BE49-F238E27FC236}">
                  <a16:creationId xmlns:a16="http://schemas.microsoft.com/office/drawing/2014/main" id="{CDB2A8C2-7E12-46B5-8693-2D38CC628875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6" name="Rectangle 170">
              <a:extLst>
                <a:ext uri="{FF2B5EF4-FFF2-40B4-BE49-F238E27FC236}">
                  <a16:creationId xmlns:a16="http://schemas.microsoft.com/office/drawing/2014/main" id="{DE302E98-0246-4726-B8C8-5F5841F25483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7" name="Rectangle 171">
              <a:extLst>
                <a:ext uri="{FF2B5EF4-FFF2-40B4-BE49-F238E27FC236}">
                  <a16:creationId xmlns:a16="http://schemas.microsoft.com/office/drawing/2014/main" id="{72773537-74CD-457A-B232-527B583E241E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8" name="Rectangle 172">
              <a:extLst>
                <a:ext uri="{FF2B5EF4-FFF2-40B4-BE49-F238E27FC236}">
                  <a16:creationId xmlns:a16="http://schemas.microsoft.com/office/drawing/2014/main" id="{2824EEEC-9006-4775-B9D4-73AEC93E95B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9" name="Rectangle 173">
              <a:extLst>
                <a:ext uri="{FF2B5EF4-FFF2-40B4-BE49-F238E27FC236}">
                  <a16:creationId xmlns:a16="http://schemas.microsoft.com/office/drawing/2014/main" id="{CAF6DDBC-5194-48A6-A623-67079863391A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0" name="Rectangle 174">
              <a:extLst>
                <a:ext uri="{FF2B5EF4-FFF2-40B4-BE49-F238E27FC236}">
                  <a16:creationId xmlns:a16="http://schemas.microsoft.com/office/drawing/2014/main" id="{6CF09534-F92F-4205-B773-D44DCCC8EAF2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175">
              <a:extLst>
                <a:ext uri="{FF2B5EF4-FFF2-40B4-BE49-F238E27FC236}">
                  <a16:creationId xmlns:a16="http://schemas.microsoft.com/office/drawing/2014/main" id="{D26954E0-A937-48B6-992E-9A58BAC11AD9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2" name="그룹 617">
            <a:extLst>
              <a:ext uri="{FF2B5EF4-FFF2-40B4-BE49-F238E27FC236}">
                <a16:creationId xmlns:a16="http://schemas.microsoft.com/office/drawing/2014/main" id="{4999B0E4-FBE0-43DE-B3CB-12BE02B9D70F}"/>
              </a:ext>
            </a:extLst>
          </p:cNvPr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303" name="Rectangle 156">
              <a:extLst>
                <a:ext uri="{FF2B5EF4-FFF2-40B4-BE49-F238E27FC236}">
                  <a16:creationId xmlns:a16="http://schemas.microsoft.com/office/drawing/2014/main" id="{A42B3F81-0705-474B-823A-85C375C093DB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Rectangle 157">
              <a:extLst>
                <a:ext uri="{FF2B5EF4-FFF2-40B4-BE49-F238E27FC236}">
                  <a16:creationId xmlns:a16="http://schemas.microsoft.com/office/drawing/2014/main" id="{414AB32C-E90B-4EA4-BE42-4BC520EC6765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5" name="Rectangle 158">
              <a:extLst>
                <a:ext uri="{FF2B5EF4-FFF2-40B4-BE49-F238E27FC236}">
                  <a16:creationId xmlns:a16="http://schemas.microsoft.com/office/drawing/2014/main" id="{17657A34-A90F-4546-A358-9F8F304D356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58715D0A-6052-4F93-882D-914A60C3FD3B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7" name="Rectangle 160">
              <a:extLst>
                <a:ext uri="{FF2B5EF4-FFF2-40B4-BE49-F238E27FC236}">
                  <a16:creationId xmlns:a16="http://schemas.microsoft.com/office/drawing/2014/main" id="{EF7BEF68-C22D-463C-A580-DC7E425C8738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8" name="Rectangle 161">
              <a:extLst>
                <a:ext uri="{FF2B5EF4-FFF2-40B4-BE49-F238E27FC236}">
                  <a16:creationId xmlns:a16="http://schemas.microsoft.com/office/drawing/2014/main" id="{B070CF72-0DA3-4656-9F3E-2380BCDC434E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9" name="Rectangle 162">
              <a:extLst>
                <a:ext uri="{FF2B5EF4-FFF2-40B4-BE49-F238E27FC236}">
                  <a16:creationId xmlns:a16="http://schemas.microsoft.com/office/drawing/2014/main" id="{4C88DB8A-BF02-4F8F-9D19-FC99E5E05E95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0" name="Rectangle 163">
              <a:extLst>
                <a:ext uri="{FF2B5EF4-FFF2-40B4-BE49-F238E27FC236}">
                  <a16:creationId xmlns:a16="http://schemas.microsoft.com/office/drawing/2014/main" id="{0B02B385-86C8-4ADF-9E52-E68D57720DEA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1" name="Rectangle 164">
              <a:extLst>
                <a:ext uri="{FF2B5EF4-FFF2-40B4-BE49-F238E27FC236}">
                  <a16:creationId xmlns:a16="http://schemas.microsoft.com/office/drawing/2014/main" id="{32983458-EF96-45D6-BEFC-DDA8AD74C54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2" name="Rectangle 165">
              <a:extLst>
                <a:ext uri="{FF2B5EF4-FFF2-40B4-BE49-F238E27FC236}">
                  <a16:creationId xmlns:a16="http://schemas.microsoft.com/office/drawing/2014/main" id="{02EDC6D9-AFB5-4BE5-B208-8A0F47B244C7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618">
            <a:extLst>
              <a:ext uri="{FF2B5EF4-FFF2-40B4-BE49-F238E27FC236}">
                <a16:creationId xmlns:a16="http://schemas.microsoft.com/office/drawing/2014/main" id="{A2A5174C-8B7A-48C0-A3B6-D054185B3021}"/>
              </a:ext>
            </a:extLst>
          </p:cNvPr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314" name="Rectangle 146">
              <a:extLst>
                <a:ext uri="{FF2B5EF4-FFF2-40B4-BE49-F238E27FC236}">
                  <a16:creationId xmlns:a16="http://schemas.microsoft.com/office/drawing/2014/main" id="{BB7C9E85-4466-4009-BD61-ADB1C87663F2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5" name="Rectangle 147">
              <a:extLst>
                <a:ext uri="{FF2B5EF4-FFF2-40B4-BE49-F238E27FC236}">
                  <a16:creationId xmlns:a16="http://schemas.microsoft.com/office/drawing/2014/main" id="{1FB93999-1AFE-4A64-8DBF-C1EE3627270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6" name="Rectangle 148">
              <a:extLst>
                <a:ext uri="{FF2B5EF4-FFF2-40B4-BE49-F238E27FC236}">
                  <a16:creationId xmlns:a16="http://schemas.microsoft.com/office/drawing/2014/main" id="{D9850F01-158F-487E-8DA6-05297604A601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7" name="Rectangle 149">
              <a:extLst>
                <a:ext uri="{FF2B5EF4-FFF2-40B4-BE49-F238E27FC236}">
                  <a16:creationId xmlns:a16="http://schemas.microsoft.com/office/drawing/2014/main" id="{EBB2BAB8-A029-4796-9E3A-B25C48D1AEB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8" name="Rectangle 150">
              <a:extLst>
                <a:ext uri="{FF2B5EF4-FFF2-40B4-BE49-F238E27FC236}">
                  <a16:creationId xmlns:a16="http://schemas.microsoft.com/office/drawing/2014/main" id="{11160831-A5A6-41C6-8A03-DB49DE6BEEC5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9" name="Rectangle 151">
              <a:extLst>
                <a:ext uri="{FF2B5EF4-FFF2-40B4-BE49-F238E27FC236}">
                  <a16:creationId xmlns:a16="http://schemas.microsoft.com/office/drawing/2014/main" id="{5655227F-DF16-4E4D-B1C6-B00DE5E7C891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0" name="Rectangle 152">
              <a:extLst>
                <a:ext uri="{FF2B5EF4-FFF2-40B4-BE49-F238E27FC236}">
                  <a16:creationId xmlns:a16="http://schemas.microsoft.com/office/drawing/2014/main" id="{A25A3916-7B0F-4F19-9762-F38C37F6336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1" name="Rectangle 153">
              <a:extLst>
                <a:ext uri="{FF2B5EF4-FFF2-40B4-BE49-F238E27FC236}">
                  <a16:creationId xmlns:a16="http://schemas.microsoft.com/office/drawing/2014/main" id="{20D25B34-66BF-42BB-8685-D77C24009D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2" name="Rectangle 154">
              <a:extLst>
                <a:ext uri="{FF2B5EF4-FFF2-40B4-BE49-F238E27FC236}">
                  <a16:creationId xmlns:a16="http://schemas.microsoft.com/office/drawing/2014/main" id="{1076DBB4-0269-44DC-9D66-2B4A637A4325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3" name="Rectangle 155">
              <a:extLst>
                <a:ext uri="{FF2B5EF4-FFF2-40B4-BE49-F238E27FC236}">
                  <a16:creationId xmlns:a16="http://schemas.microsoft.com/office/drawing/2014/main" id="{84BC3CF0-07B8-4652-86BD-5895211C8B8A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4" name="그룹 619">
            <a:extLst>
              <a:ext uri="{FF2B5EF4-FFF2-40B4-BE49-F238E27FC236}">
                <a16:creationId xmlns:a16="http://schemas.microsoft.com/office/drawing/2014/main" id="{6F72D2EF-564F-4B27-A6A1-A2B04500BB32}"/>
              </a:ext>
            </a:extLst>
          </p:cNvPr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325" name="Rectangle 136">
              <a:extLst>
                <a:ext uri="{FF2B5EF4-FFF2-40B4-BE49-F238E27FC236}">
                  <a16:creationId xmlns:a16="http://schemas.microsoft.com/office/drawing/2014/main" id="{6D4FE673-9895-4398-AAA2-F47A3646590B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6" name="Rectangle 137">
              <a:extLst>
                <a:ext uri="{FF2B5EF4-FFF2-40B4-BE49-F238E27FC236}">
                  <a16:creationId xmlns:a16="http://schemas.microsoft.com/office/drawing/2014/main" id="{65B39CF6-8540-4DF2-A14E-D2EBAB2F4E2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138">
              <a:extLst>
                <a:ext uri="{FF2B5EF4-FFF2-40B4-BE49-F238E27FC236}">
                  <a16:creationId xmlns:a16="http://schemas.microsoft.com/office/drawing/2014/main" id="{8D38A437-660F-41BB-BB3C-CF22A537B0DE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8" name="Rectangle 139">
              <a:extLst>
                <a:ext uri="{FF2B5EF4-FFF2-40B4-BE49-F238E27FC236}">
                  <a16:creationId xmlns:a16="http://schemas.microsoft.com/office/drawing/2014/main" id="{B95491DB-8DC9-44E0-8696-7504D2A9912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9" name="Rectangle 140">
              <a:extLst>
                <a:ext uri="{FF2B5EF4-FFF2-40B4-BE49-F238E27FC236}">
                  <a16:creationId xmlns:a16="http://schemas.microsoft.com/office/drawing/2014/main" id="{0569360E-49DF-4C52-A8D8-2CC4C4312EE1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0" name="Rectangle 141">
              <a:extLst>
                <a:ext uri="{FF2B5EF4-FFF2-40B4-BE49-F238E27FC236}">
                  <a16:creationId xmlns:a16="http://schemas.microsoft.com/office/drawing/2014/main" id="{CCA3805F-0BDC-4268-861F-8C4627255D83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1" name="Rectangle 142">
              <a:extLst>
                <a:ext uri="{FF2B5EF4-FFF2-40B4-BE49-F238E27FC236}">
                  <a16:creationId xmlns:a16="http://schemas.microsoft.com/office/drawing/2014/main" id="{164137F8-4299-4667-9F64-4A6A2F93CCE3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Rectangle 143">
              <a:extLst>
                <a:ext uri="{FF2B5EF4-FFF2-40B4-BE49-F238E27FC236}">
                  <a16:creationId xmlns:a16="http://schemas.microsoft.com/office/drawing/2014/main" id="{134D0A0B-036F-47B5-86E0-3CCA70685B3A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3" name="Rectangle 144">
              <a:extLst>
                <a:ext uri="{FF2B5EF4-FFF2-40B4-BE49-F238E27FC236}">
                  <a16:creationId xmlns:a16="http://schemas.microsoft.com/office/drawing/2014/main" id="{40FEBFDF-7B1D-42A8-8BEE-F76C7AF23878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4" name="Rectangle 145">
              <a:extLst>
                <a:ext uri="{FF2B5EF4-FFF2-40B4-BE49-F238E27FC236}">
                  <a16:creationId xmlns:a16="http://schemas.microsoft.com/office/drawing/2014/main" id="{212AD10D-9BE9-4943-AF04-1D89D4B666F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5" name="그룹 620">
            <a:extLst>
              <a:ext uri="{FF2B5EF4-FFF2-40B4-BE49-F238E27FC236}">
                <a16:creationId xmlns:a16="http://schemas.microsoft.com/office/drawing/2014/main" id="{DDE2BF4A-CB01-4107-A9CC-06F69188DF4C}"/>
              </a:ext>
            </a:extLst>
          </p:cNvPr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336" name="Rectangle 131">
              <a:extLst>
                <a:ext uri="{FF2B5EF4-FFF2-40B4-BE49-F238E27FC236}">
                  <a16:creationId xmlns:a16="http://schemas.microsoft.com/office/drawing/2014/main" id="{D32817A5-17D4-4A9B-9F34-80E246A51056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7" name="Rectangle 132">
              <a:extLst>
                <a:ext uri="{FF2B5EF4-FFF2-40B4-BE49-F238E27FC236}">
                  <a16:creationId xmlns:a16="http://schemas.microsoft.com/office/drawing/2014/main" id="{DFB24803-3EB5-4426-B2E5-CA2C60919F99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8" name="Rectangle 133">
              <a:extLst>
                <a:ext uri="{FF2B5EF4-FFF2-40B4-BE49-F238E27FC236}">
                  <a16:creationId xmlns:a16="http://schemas.microsoft.com/office/drawing/2014/main" id="{33F73B74-FF9F-43C4-A87D-F04BC32D44CA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:a16="http://schemas.microsoft.com/office/drawing/2014/main" id="{0857E472-5D82-4A4A-AA56-450BF96EE4DB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0" name="Rectangle 135">
              <a:extLst>
                <a:ext uri="{FF2B5EF4-FFF2-40B4-BE49-F238E27FC236}">
                  <a16:creationId xmlns:a16="http://schemas.microsoft.com/office/drawing/2014/main" id="{D949DA62-B3FB-44C0-9CD8-72F0A965E2B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1" name="그룹 621">
            <a:extLst>
              <a:ext uri="{FF2B5EF4-FFF2-40B4-BE49-F238E27FC236}">
                <a16:creationId xmlns:a16="http://schemas.microsoft.com/office/drawing/2014/main" id="{01B27D44-26AF-4723-BAC0-3C06412422D3}"/>
              </a:ext>
            </a:extLst>
          </p:cNvPr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342" name="Rectangle 126">
              <a:extLst>
                <a:ext uri="{FF2B5EF4-FFF2-40B4-BE49-F238E27FC236}">
                  <a16:creationId xmlns:a16="http://schemas.microsoft.com/office/drawing/2014/main" id="{8C9AA2A5-963E-4110-8C25-92E29397AE73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3" name="Rectangle 127">
              <a:extLst>
                <a:ext uri="{FF2B5EF4-FFF2-40B4-BE49-F238E27FC236}">
                  <a16:creationId xmlns:a16="http://schemas.microsoft.com/office/drawing/2014/main" id="{928254A1-8E4A-4076-9302-881F60AE972F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4" name="Rectangle 128">
              <a:extLst>
                <a:ext uri="{FF2B5EF4-FFF2-40B4-BE49-F238E27FC236}">
                  <a16:creationId xmlns:a16="http://schemas.microsoft.com/office/drawing/2014/main" id="{19573E81-FA4B-4AF4-ACB2-95980BDAD9A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5" name="Rectangle 129">
              <a:extLst>
                <a:ext uri="{FF2B5EF4-FFF2-40B4-BE49-F238E27FC236}">
                  <a16:creationId xmlns:a16="http://schemas.microsoft.com/office/drawing/2014/main" id="{3C24100D-B6BB-492C-BADE-69A5320A4134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6" name="Rectangle 130">
              <a:extLst>
                <a:ext uri="{FF2B5EF4-FFF2-40B4-BE49-F238E27FC236}">
                  <a16:creationId xmlns:a16="http://schemas.microsoft.com/office/drawing/2014/main" id="{0B778752-80E1-4DD2-B6F5-FBE67BE91172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042F825C-79A5-42C5-B1A4-998A882BC4F2}"/>
              </a:ext>
            </a:extLst>
          </p:cNvPr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8" name="Group 467">
            <a:extLst>
              <a:ext uri="{FF2B5EF4-FFF2-40B4-BE49-F238E27FC236}">
                <a16:creationId xmlns:a16="http://schemas.microsoft.com/office/drawing/2014/main" id="{A8E0BC24-0170-4D01-ABF9-BB604314D978}"/>
              </a:ext>
            </a:extLst>
          </p:cNvPr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F9D2E72B-3F7F-4860-9DA9-446413209A7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E50B7AE3-565C-40D6-B659-D72BE22832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1" name="직사각형 113">
            <a:extLst>
              <a:ext uri="{FF2B5EF4-FFF2-40B4-BE49-F238E27FC236}">
                <a16:creationId xmlns:a16="http://schemas.microsoft.com/office/drawing/2014/main" id="{917553B2-3854-4CBB-BAD4-72D8C5D3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170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2" name="그룹 729">
            <a:extLst>
              <a:ext uri="{FF2B5EF4-FFF2-40B4-BE49-F238E27FC236}">
                <a16:creationId xmlns:a16="http://schemas.microsoft.com/office/drawing/2014/main" id="{B52859EA-DA32-411E-B889-155EB2433EA3}"/>
              </a:ext>
            </a:extLst>
          </p:cNvPr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  <a:solidFill>
            <a:schemeClr val="accent2"/>
          </a:solidFill>
        </p:grpSpPr>
        <p:sp>
          <p:nvSpPr>
            <p:cNvPr id="353" name="Rectangle 216">
              <a:extLst>
                <a:ext uri="{FF2B5EF4-FFF2-40B4-BE49-F238E27FC236}">
                  <a16:creationId xmlns:a16="http://schemas.microsoft.com/office/drawing/2014/main" id="{90EC1D3A-391E-4192-A3B2-1312902338AB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4" name="Rectangle 217">
              <a:extLst>
                <a:ext uri="{FF2B5EF4-FFF2-40B4-BE49-F238E27FC236}">
                  <a16:creationId xmlns:a16="http://schemas.microsoft.com/office/drawing/2014/main" id="{6E46EE9C-1033-44A6-8171-A4892C9FF993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5" name="Rectangle 218">
              <a:extLst>
                <a:ext uri="{FF2B5EF4-FFF2-40B4-BE49-F238E27FC236}">
                  <a16:creationId xmlns:a16="http://schemas.microsoft.com/office/drawing/2014/main" id="{7C7E86FC-09C6-4CD8-B49D-2B216A5CC2B8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6" name="Rectangle 219">
              <a:extLst>
                <a:ext uri="{FF2B5EF4-FFF2-40B4-BE49-F238E27FC236}">
                  <a16:creationId xmlns:a16="http://schemas.microsoft.com/office/drawing/2014/main" id="{651E95CE-EFD9-4FA3-8C32-CB257FC8465A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220">
              <a:extLst>
                <a:ext uri="{FF2B5EF4-FFF2-40B4-BE49-F238E27FC236}">
                  <a16:creationId xmlns:a16="http://schemas.microsoft.com/office/drawing/2014/main" id="{C80B5BC2-2B19-402E-BB29-295A13A744F5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8" name="Rectangle 221">
              <a:extLst>
                <a:ext uri="{FF2B5EF4-FFF2-40B4-BE49-F238E27FC236}">
                  <a16:creationId xmlns:a16="http://schemas.microsoft.com/office/drawing/2014/main" id="{8CF5F3E4-626E-4B6B-9D06-CD81228E5858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9" name="Rectangle 222">
              <a:extLst>
                <a:ext uri="{FF2B5EF4-FFF2-40B4-BE49-F238E27FC236}">
                  <a16:creationId xmlns:a16="http://schemas.microsoft.com/office/drawing/2014/main" id="{AAE94B31-11BA-4C30-A11E-B23ED7667BE6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0" name="Rectangle 223">
              <a:extLst>
                <a:ext uri="{FF2B5EF4-FFF2-40B4-BE49-F238E27FC236}">
                  <a16:creationId xmlns:a16="http://schemas.microsoft.com/office/drawing/2014/main" id="{0C50A5B8-FF94-453A-95E4-68638882FC7B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1" name="Rectangle 224">
              <a:extLst>
                <a:ext uri="{FF2B5EF4-FFF2-40B4-BE49-F238E27FC236}">
                  <a16:creationId xmlns:a16="http://schemas.microsoft.com/office/drawing/2014/main" id="{13927850-7191-49E9-A75C-BF1660282D09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2" name="Rectangle 225">
              <a:extLst>
                <a:ext uri="{FF2B5EF4-FFF2-40B4-BE49-F238E27FC236}">
                  <a16:creationId xmlns:a16="http://schemas.microsoft.com/office/drawing/2014/main" id="{5A9A2F00-7909-4ABD-95FC-2CDE64409964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3" name="그룹 730">
            <a:extLst>
              <a:ext uri="{FF2B5EF4-FFF2-40B4-BE49-F238E27FC236}">
                <a16:creationId xmlns:a16="http://schemas.microsoft.com/office/drawing/2014/main" id="{11B1458F-519F-4A66-98A8-64DBC318E24B}"/>
              </a:ext>
            </a:extLst>
          </p:cNvPr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  <a:solidFill>
            <a:schemeClr val="accent2"/>
          </a:solidFill>
        </p:grpSpPr>
        <p:sp>
          <p:nvSpPr>
            <p:cNvPr id="364" name="Rectangle 206">
              <a:extLst>
                <a:ext uri="{FF2B5EF4-FFF2-40B4-BE49-F238E27FC236}">
                  <a16:creationId xmlns:a16="http://schemas.microsoft.com/office/drawing/2014/main" id="{099F4587-6E8F-4116-B5B5-5229769F99EB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5" name="Rectangle 207">
              <a:extLst>
                <a:ext uri="{FF2B5EF4-FFF2-40B4-BE49-F238E27FC236}">
                  <a16:creationId xmlns:a16="http://schemas.microsoft.com/office/drawing/2014/main" id="{E659EF55-C970-4AAD-9893-0003E844CB8D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6" name="Rectangle 208">
              <a:extLst>
                <a:ext uri="{FF2B5EF4-FFF2-40B4-BE49-F238E27FC236}">
                  <a16:creationId xmlns:a16="http://schemas.microsoft.com/office/drawing/2014/main" id="{D59DC42C-F78B-46B5-904D-6A956BFFCE46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7" name="Rectangle 209">
              <a:extLst>
                <a:ext uri="{FF2B5EF4-FFF2-40B4-BE49-F238E27FC236}">
                  <a16:creationId xmlns:a16="http://schemas.microsoft.com/office/drawing/2014/main" id="{965904D7-F4DC-4D31-A5C2-E406F04D761F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8" name="Rectangle 210">
              <a:extLst>
                <a:ext uri="{FF2B5EF4-FFF2-40B4-BE49-F238E27FC236}">
                  <a16:creationId xmlns:a16="http://schemas.microsoft.com/office/drawing/2014/main" id="{25F1DFD6-2F49-4BB3-8701-4D8128D24478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9" name="Rectangle 211">
              <a:extLst>
                <a:ext uri="{FF2B5EF4-FFF2-40B4-BE49-F238E27FC236}">
                  <a16:creationId xmlns:a16="http://schemas.microsoft.com/office/drawing/2014/main" id="{3B153B14-AED7-4D1A-8B14-CF4DB26C663C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0" name="Rectangle 212">
              <a:extLst>
                <a:ext uri="{FF2B5EF4-FFF2-40B4-BE49-F238E27FC236}">
                  <a16:creationId xmlns:a16="http://schemas.microsoft.com/office/drawing/2014/main" id="{B21B8051-DB2F-454B-AE49-B112309BE8A3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1" name="Rectangle 213">
              <a:extLst>
                <a:ext uri="{FF2B5EF4-FFF2-40B4-BE49-F238E27FC236}">
                  <a16:creationId xmlns:a16="http://schemas.microsoft.com/office/drawing/2014/main" id="{1EADAF14-6657-4956-9FC0-FD83B393B45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2" name="Rectangle 214">
              <a:extLst>
                <a:ext uri="{FF2B5EF4-FFF2-40B4-BE49-F238E27FC236}">
                  <a16:creationId xmlns:a16="http://schemas.microsoft.com/office/drawing/2014/main" id="{789CB74E-4B2E-4989-BB4B-F8E2D957493B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3" name="Rectangle 215">
              <a:extLst>
                <a:ext uri="{FF2B5EF4-FFF2-40B4-BE49-F238E27FC236}">
                  <a16:creationId xmlns:a16="http://schemas.microsoft.com/office/drawing/2014/main" id="{77B5DE51-5FBD-4DDE-A31C-249559C118FE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4" name="그룹 731">
            <a:extLst>
              <a:ext uri="{FF2B5EF4-FFF2-40B4-BE49-F238E27FC236}">
                <a16:creationId xmlns:a16="http://schemas.microsoft.com/office/drawing/2014/main" id="{73999BA4-655E-4FF7-9966-B11970196479}"/>
              </a:ext>
            </a:extLst>
          </p:cNvPr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  <a:solidFill>
            <a:schemeClr val="accent2"/>
          </a:solidFill>
        </p:grpSpPr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id="{F8344E92-6E7A-4868-967B-59AFD8A17FC1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:a16="http://schemas.microsoft.com/office/drawing/2014/main" id="{590A0C9E-BEE8-4026-8E07-3FB39BC8D7D2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:a16="http://schemas.microsoft.com/office/drawing/2014/main" id="{C1DE8054-D91B-4D79-B443-3E4E0E6842CD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:a16="http://schemas.microsoft.com/office/drawing/2014/main" id="{F8A9893E-075F-4CCA-8BE3-76A607A9EB8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9" name="Rectangle 200">
              <a:extLst>
                <a:ext uri="{FF2B5EF4-FFF2-40B4-BE49-F238E27FC236}">
                  <a16:creationId xmlns:a16="http://schemas.microsoft.com/office/drawing/2014/main" id="{4087A233-FB09-4495-B7E1-126444129D53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0" name="Rectangle 201">
              <a:extLst>
                <a:ext uri="{FF2B5EF4-FFF2-40B4-BE49-F238E27FC236}">
                  <a16:creationId xmlns:a16="http://schemas.microsoft.com/office/drawing/2014/main" id="{23C9340D-FA5F-449E-BAB7-3EAFA8DF1180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1" name="Rectangle 202">
              <a:extLst>
                <a:ext uri="{FF2B5EF4-FFF2-40B4-BE49-F238E27FC236}">
                  <a16:creationId xmlns:a16="http://schemas.microsoft.com/office/drawing/2014/main" id="{B5A24CC1-1D9A-4938-81CC-C465D4733790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:a16="http://schemas.microsoft.com/office/drawing/2014/main" id="{5968B36F-D8AA-4A9B-AA72-792CC20DFB3A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3" name="Rectangle 204">
              <a:extLst>
                <a:ext uri="{FF2B5EF4-FFF2-40B4-BE49-F238E27FC236}">
                  <a16:creationId xmlns:a16="http://schemas.microsoft.com/office/drawing/2014/main" id="{7E092FB5-F5D6-434E-9296-BCEC18B3DC28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4" name="Rectangle 205">
              <a:extLst>
                <a:ext uri="{FF2B5EF4-FFF2-40B4-BE49-F238E27FC236}">
                  <a16:creationId xmlns:a16="http://schemas.microsoft.com/office/drawing/2014/main" id="{EBF82F6B-4DA8-4505-9F00-661F4F202087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5" name="그룹 732">
            <a:extLst>
              <a:ext uri="{FF2B5EF4-FFF2-40B4-BE49-F238E27FC236}">
                <a16:creationId xmlns:a16="http://schemas.microsoft.com/office/drawing/2014/main" id="{5FFE5CF3-48D1-4386-A5FC-21DA34F1190F}"/>
              </a:ext>
            </a:extLst>
          </p:cNvPr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  <a:solidFill>
            <a:schemeClr val="accent2"/>
          </a:solidFill>
        </p:grpSpPr>
        <p:sp>
          <p:nvSpPr>
            <p:cNvPr id="386" name="Rectangle 186">
              <a:extLst>
                <a:ext uri="{FF2B5EF4-FFF2-40B4-BE49-F238E27FC236}">
                  <a16:creationId xmlns:a16="http://schemas.microsoft.com/office/drawing/2014/main" id="{63113D84-AA5D-4B3C-9F3B-2FC9C47C3F7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7" name="Rectangle 187">
              <a:extLst>
                <a:ext uri="{FF2B5EF4-FFF2-40B4-BE49-F238E27FC236}">
                  <a16:creationId xmlns:a16="http://schemas.microsoft.com/office/drawing/2014/main" id="{97BAC6BA-E6F6-4C65-8A8A-2EDD7D5DF422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8" name="Rectangle 188">
              <a:extLst>
                <a:ext uri="{FF2B5EF4-FFF2-40B4-BE49-F238E27FC236}">
                  <a16:creationId xmlns:a16="http://schemas.microsoft.com/office/drawing/2014/main" id="{56953FD5-A240-4119-8052-63EC3F323E03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9" name="Rectangle 189">
              <a:extLst>
                <a:ext uri="{FF2B5EF4-FFF2-40B4-BE49-F238E27FC236}">
                  <a16:creationId xmlns:a16="http://schemas.microsoft.com/office/drawing/2014/main" id="{9803F51C-F312-4457-B18D-D1AC2386FF03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0" name="Rectangle 190">
              <a:extLst>
                <a:ext uri="{FF2B5EF4-FFF2-40B4-BE49-F238E27FC236}">
                  <a16:creationId xmlns:a16="http://schemas.microsoft.com/office/drawing/2014/main" id="{C1770801-D884-423B-BA9C-39A05614B565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1" name="Rectangle 191">
              <a:extLst>
                <a:ext uri="{FF2B5EF4-FFF2-40B4-BE49-F238E27FC236}">
                  <a16:creationId xmlns:a16="http://schemas.microsoft.com/office/drawing/2014/main" id="{8B39B68B-E707-4131-ABE3-CE6310700080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2" name="Rectangle 192">
              <a:extLst>
                <a:ext uri="{FF2B5EF4-FFF2-40B4-BE49-F238E27FC236}">
                  <a16:creationId xmlns:a16="http://schemas.microsoft.com/office/drawing/2014/main" id="{36CCE12B-C4A8-47F1-85C1-79DD29FF4A64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3" name="Rectangle 193">
              <a:extLst>
                <a:ext uri="{FF2B5EF4-FFF2-40B4-BE49-F238E27FC236}">
                  <a16:creationId xmlns:a16="http://schemas.microsoft.com/office/drawing/2014/main" id="{A634E50C-6CD6-428B-AED6-090145462409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4" name="Rectangle 194">
              <a:extLst>
                <a:ext uri="{FF2B5EF4-FFF2-40B4-BE49-F238E27FC236}">
                  <a16:creationId xmlns:a16="http://schemas.microsoft.com/office/drawing/2014/main" id="{A18CACC8-5D7F-47BB-AE68-D2B1B6330361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5" name="Rectangle 195">
              <a:extLst>
                <a:ext uri="{FF2B5EF4-FFF2-40B4-BE49-F238E27FC236}">
                  <a16:creationId xmlns:a16="http://schemas.microsoft.com/office/drawing/2014/main" id="{9F553248-04EB-4182-9523-0759DDE4E217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6" name="그룹 733">
            <a:extLst>
              <a:ext uri="{FF2B5EF4-FFF2-40B4-BE49-F238E27FC236}">
                <a16:creationId xmlns:a16="http://schemas.microsoft.com/office/drawing/2014/main" id="{1E11517C-C474-46CE-AEA3-74B79E34D86F}"/>
              </a:ext>
            </a:extLst>
          </p:cNvPr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  <a:solidFill>
            <a:schemeClr val="accent2"/>
          </a:solidFill>
        </p:grpSpPr>
        <p:sp>
          <p:nvSpPr>
            <p:cNvPr id="397" name="Rectangle 176">
              <a:extLst>
                <a:ext uri="{FF2B5EF4-FFF2-40B4-BE49-F238E27FC236}">
                  <a16:creationId xmlns:a16="http://schemas.microsoft.com/office/drawing/2014/main" id="{1E47E8CF-3E4C-4259-8822-C1CEC0D760E2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8" name="Rectangle 177">
              <a:extLst>
                <a:ext uri="{FF2B5EF4-FFF2-40B4-BE49-F238E27FC236}">
                  <a16:creationId xmlns:a16="http://schemas.microsoft.com/office/drawing/2014/main" id="{2846B25C-3539-4C28-A1A4-A2CFE38B18CE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9" name="Rectangle 178">
              <a:extLst>
                <a:ext uri="{FF2B5EF4-FFF2-40B4-BE49-F238E27FC236}">
                  <a16:creationId xmlns:a16="http://schemas.microsoft.com/office/drawing/2014/main" id="{862D0239-FEB4-4EA2-80BD-955F00A46BB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0" name="Rectangle 179">
              <a:extLst>
                <a:ext uri="{FF2B5EF4-FFF2-40B4-BE49-F238E27FC236}">
                  <a16:creationId xmlns:a16="http://schemas.microsoft.com/office/drawing/2014/main" id="{7216BF2B-9D9F-41A2-A895-D23CBB03ED11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1" name="Rectangle 180">
              <a:extLst>
                <a:ext uri="{FF2B5EF4-FFF2-40B4-BE49-F238E27FC236}">
                  <a16:creationId xmlns:a16="http://schemas.microsoft.com/office/drawing/2014/main" id="{1D5EDB33-D066-4813-8C75-F7CDD06EEB9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2" name="Rectangle 181">
              <a:extLst>
                <a:ext uri="{FF2B5EF4-FFF2-40B4-BE49-F238E27FC236}">
                  <a16:creationId xmlns:a16="http://schemas.microsoft.com/office/drawing/2014/main" id="{4956F29A-CD29-433D-AF75-25F1D94CA46D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3" name="Rectangle 182">
              <a:extLst>
                <a:ext uri="{FF2B5EF4-FFF2-40B4-BE49-F238E27FC236}">
                  <a16:creationId xmlns:a16="http://schemas.microsoft.com/office/drawing/2014/main" id="{0E36DA5F-E3B6-490F-90B4-069F56F4521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4" name="Rectangle 183">
              <a:extLst>
                <a:ext uri="{FF2B5EF4-FFF2-40B4-BE49-F238E27FC236}">
                  <a16:creationId xmlns:a16="http://schemas.microsoft.com/office/drawing/2014/main" id="{30C27CD7-DD28-4C07-ADDE-5E7F3522081E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5" name="Rectangle 184">
              <a:extLst>
                <a:ext uri="{FF2B5EF4-FFF2-40B4-BE49-F238E27FC236}">
                  <a16:creationId xmlns:a16="http://schemas.microsoft.com/office/drawing/2014/main" id="{6EC54FBD-4BEA-466A-BAA5-E1959FBCB68E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6" name="Rectangle 185">
              <a:extLst>
                <a:ext uri="{FF2B5EF4-FFF2-40B4-BE49-F238E27FC236}">
                  <a16:creationId xmlns:a16="http://schemas.microsoft.com/office/drawing/2014/main" id="{9460B5BA-8EE7-4990-9A7E-0E1A2223CCE5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7" name="그룹 734">
            <a:extLst>
              <a:ext uri="{FF2B5EF4-FFF2-40B4-BE49-F238E27FC236}">
                <a16:creationId xmlns:a16="http://schemas.microsoft.com/office/drawing/2014/main" id="{E8096A88-2DFB-40B6-8160-00610580E6CE}"/>
              </a:ext>
            </a:extLst>
          </p:cNvPr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  <a:solidFill>
            <a:schemeClr val="accent2"/>
          </a:solidFill>
        </p:grpSpPr>
        <p:sp>
          <p:nvSpPr>
            <p:cNvPr id="408" name="Rectangle 166">
              <a:extLst>
                <a:ext uri="{FF2B5EF4-FFF2-40B4-BE49-F238E27FC236}">
                  <a16:creationId xmlns:a16="http://schemas.microsoft.com/office/drawing/2014/main" id="{1EA976BE-9460-4F0B-AE0D-5B9C7B2B269C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9" name="Rectangle 167">
              <a:extLst>
                <a:ext uri="{FF2B5EF4-FFF2-40B4-BE49-F238E27FC236}">
                  <a16:creationId xmlns:a16="http://schemas.microsoft.com/office/drawing/2014/main" id="{F2D15428-1CA7-44C7-B26E-9C0474D1272B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0" name="Rectangle 168">
              <a:extLst>
                <a:ext uri="{FF2B5EF4-FFF2-40B4-BE49-F238E27FC236}">
                  <a16:creationId xmlns:a16="http://schemas.microsoft.com/office/drawing/2014/main" id="{95805028-1669-48DE-BCFD-63016C82B5C1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1" name="Rectangle 169">
              <a:extLst>
                <a:ext uri="{FF2B5EF4-FFF2-40B4-BE49-F238E27FC236}">
                  <a16:creationId xmlns:a16="http://schemas.microsoft.com/office/drawing/2014/main" id="{892ADE30-C103-43BF-9D79-6989AD9E1908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2" name="Rectangle 170">
              <a:extLst>
                <a:ext uri="{FF2B5EF4-FFF2-40B4-BE49-F238E27FC236}">
                  <a16:creationId xmlns:a16="http://schemas.microsoft.com/office/drawing/2014/main" id="{0F5EBF1C-E60B-4E4F-AF53-808386AE87DA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3" name="Rectangle 171">
              <a:extLst>
                <a:ext uri="{FF2B5EF4-FFF2-40B4-BE49-F238E27FC236}">
                  <a16:creationId xmlns:a16="http://schemas.microsoft.com/office/drawing/2014/main" id="{5FE3CA90-E9FE-4B6E-9233-446B267EDD89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4" name="Rectangle 172">
              <a:extLst>
                <a:ext uri="{FF2B5EF4-FFF2-40B4-BE49-F238E27FC236}">
                  <a16:creationId xmlns:a16="http://schemas.microsoft.com/office/drawing/2014/main" id="{C286C39C-D0B7-4C7B-A218-D05BADA1A8ED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5" name="Rectangle 173">
              <a:extLst>
                <a:ext uri="{FF2B5EF4-FFF2-40B4-BE49-F238E27FC236}">
                  <a16:creationId xmlns:a16="http://schemas.microsoft.com/office/drawing/2014/main" id="{1E93A505-6652-444A-8688-431BDFC384E4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6" name="Rectangle 174">
              <a:extLst>
                <a:ext uri="{FF2B5EF4-FFF2-40B4-BE49-F238E27FC236}">
                  <a16:creationId xmlns:a16="http://schemas.microsoft.com/office/drawing/2014/main" id="{D2BB72E8-1CFA-4CBC-B863-35BBA0EC62FA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7" name="Rectangle 175">
              <a:extLst>
                <a:ext uri="{FF2B5EF4-FFF2-40B4-BE49-F238E27FC236}">
                  <a16:creationId xmlns:a16="http://schemas.microsoft.com/office/drawing/2014/main" id="{4ADD714E-6BE4-45B1-9310-8F8DFC903366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8" name="그룹 735">
            <a:extLst>
              <a:ext uri="{FF2B5EF4-FFF2-40B4-BE49-F238E27FC236}">
                <a16:creationId xmlns:a16="http://schemas.microsoft.com/office/drawing/2014/main" id="{58143D54-D86D-4A88-B621-954E4198C466}"/>
              </a:ext>
            </a:extLst>
          </p:cNvPr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  <a:solidFill>
            <a:schemeClr val="accent2"/>
          </a:solidFill>
        </p:grpSpPr>
        <p:sp>
          <p:nvSpPr>
            <p:cNvPr id="419" name="Rectangle 156">
              <a:extLst>
                <a:ext uri="{FF2B5EF4-FFF2-40B4-BE49-F238E27FC236}">
                  <a16:creationId xmlns:a16="http://schemas.microsoft.com/office/drawing/2014/main" id="{2AAF0DE0-2640-45B1-92F0-978A11542FD5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0" name="Rectangle 157">
              <a:extLst>
                <a:ext uri="{FF2B5EF4-FFF2-40B4-BE49-F238E27FC236}">
                  <a16:creationId xmlns:a16="http://schemas.microsoft.com/office/drawing/2014/main" id="{F1D8D424-CC4B-4F72-9C90-5A9002BA6FFE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1" name="Rectangle 158">
              <a:extLst>
                <a:ext uri="{FF2B5EF4-FFF2-40B4-BE49-F238E27FC236}">
                  <a16:creationId xmlns:a16="http://schemas.microsoft.com/office/drawing/2014/main" id="{72FE9D2A-12B3-4655-A31C-6EC1B710055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2" name="Rectangle 159">
              <a:extLst>
                <a:ext uri="{FF2B5EF4-FFF2-40B4-BE49-F238E27FC236}">
                  <a16:creationId xmlns:a16="http://schemas.microsoft.com/office/drawing/2014/main" id="{2178C587-60C4-49A9-B08E-58942AF5612D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3" name="Rectangle 160">
              <a:extLst>
                <a:ext uri="{FF2B5EF4-FFF2-40B4-BE49-F238E27FC236}">
                  <a16:creationId xmlns:a16="http://schemas.microsoft.com/office/drawing/2014/main" id="{0763D1ED-919F-40AC-82DD-CABC040CB01A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4" name="Rectangle 161">
              <a:extLst>
                <a:ext uri="{FF2B5EF4-FFF2-40B4-BE49-F238E27FC236}">
                  <a16:creationId xmlns:a16="http://schemas.microsoft.com/office/drawing/2014/main" id="{90BCFEE6-68AE-4507-A1CD-FF4C1B8B631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5" name="Rectangle 162">
              <a:extLst>
                <a:ext uri="{FF2B5EF4-FFF2-40B4-BE49-F238E27FC236}">
                  <a16:creationId xmlns:a16="http://schemas.microsoft.com/office/drawing/2014/main" id="{BB3B1A29-DB40-47D0-8A12-6EEDF5DC26B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6" name="Rectangle 163">
              <a:extLst>
                <a:ext uri="{FF2B5EF4-FFF2-40B4-BE49-F238E27FC236}">
                  <a16:creationId xmlns:a16="http://schemas.microsoft.com/office/drawing/2014/main" id="{915D666C-C514-4F38-BAB1-74F3AA0A1FC6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7" name="Rectangle 164">
              <a:extLst>
                <a:ext uri="{FF2B5EF4-FFF2-40B4-BE49-F238E27FC236}">
                  <a16:creationId xmlns:a16="http://schemas.microsoft.com/office/drawing/2014/main" id="{7DEE12B8-3233-4B13-BF41-531B2F9D6DF0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8" name="Rectangle 165">
              <a:extLst>
                <a:ext uri="{FF2B5EF4-FFF2-40B4-BE49-F238E27FC236}">
                  <a16:creationId xmlns:a16="http://schemas.microsoft.com/office/drawing/2014/main" id="{7330476B-661D-4276-92B5-E5338EF37925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9" name="그룹 736">
            <a:extLst>
              <a:ext uri="{FF2B5EF4-FFF2-40B4-BE49-F238E27FC236}">
                <a16:creationId xmlns:a16="http://schemas.microsoft.com/office/drawing/2014/main" id="{922077E4-C357-4389-8A73-2C87DB5ED46C}"/>
              </a:ext>
            </a:extLst>
          </p:cNvPr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  <a:solidFill>
            <a:schemeClr val="accent2"/>
          </a:solidFill>
        </p:grpSpPr>
        <p:sp>
          <p:nvSpPr>
            <p:cNvPr id="430" name="Rectangle 146">
              <a:extLst>
                <a:ext uri="{FF2B5EF4-FFF2-40B4-BE49-F238E27FC236}">
                  <a16:creationId xmlns:a16="http://schemas.microsoft.com/office/drawing/2014/main" id="{3618483C-2679-438D-807A-62C41B96EA7A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1" name="Rectangle 147">
              <a:extLst>
                <a:ext uri="{FF2B5EF4-FFF2-40B4-BE49-F238E27FC236}">
                  <a16:creationId xmlns:a16="http://schemas.microsoft.com/office/drawing/2014/main" id="{68543AB6-144B-4707-8239-E4B8AA74D37D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2" name="Rectangle 148">
              <a:extLst>
                <a:ext uri="{FF2B5EF4-FFF2-40B4-BE49-F238E27FC236}">
                  <a16:creationId xmlns:a16="http://schemas.microsoft.com/office/drawing/2014/main" id="{D393780B-AC77-4D64-94E5-D0B19F5021E6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7A7E591F-D751-44B7-960E-491225D65789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4" name="Rectangle 150">
              <a:extLst>
                <a:ext uri="{FF2B5EF4-FFF2-40B4-BE49-F238E27FC236}">
                  <a16:creationId xmlns:a16="http://schemas.microsoft.com/office/drawing/2014/main" id="{E1A2A1AE-2515-40E5-B761-B0D5BB6F885E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5" name="Rectangle 151">
              <a:extLst>
                <a:ext uri="{FF2B5EF4-FFF2-40B4-BE49-F238E27FC236}">
                  <a16:creationId xmlns:a16="http://schemas.microsoft.com/office/drawing/2014/main" id="{7399A099-8837-4276-B683-E6579156751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6" name="Rectangle 152">
              <a:extLst>
                <a:ext uri="{FF2B5EF4-FFF2-40B4-BE49-F238E27FC236}">
                  <a16:creationId xmlns:a16="http://schemas.microsoft.com/office/drawing/2014/main" id="{35305D1F-4639-4931-8381-66A4A2546644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7" name="Rectangle 153">
              <a:extLst>
                <a:ext uri="{FF2B5EF4-FFF2-40B4-BE49-F238E27FC236}">
                  <a16:creationId xmlns:a16="http://schemas.microsoft.com/office/drawing/2014/main" id="{961455F1-03B4-4ABE-96E0-6CCC35A012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8" name="Rectangle 154">
              <a:extLst>
                <a:ext uri="{FF2B5EF4-FFF2-40B4-BE49-F238E27FC236}">
                  <a16:creationId xmlns:a16="http://schemas.microsoft.com/office/drawing/2014/main" id="{D06A84DA-5A57-4BD4-AD65-073E8A8B42D8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9" name="Rectangle 155">
              <a:extLst>
                <a:ext uri="{FF2B5EF4-FFF2-40B4-BE49-F238E27FC236}">
                  <a16:creationId xmlns:a16="http://schemas.microsoft.com/office/drawing/2014/main" id="{C3A3760E-7E5F-481D-B1DF-ACAF921DC244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0" name="그룹 737">
            <a:extLst>
              <a:ext uri="{FF2B5EF4-FFF2-40B4-BE49-F238E27FC236}">
                <a16:creationId xmlns:a16="http://schemas.microsoft.com/office/drawing/2014/main" id="{6C1CC959-F708-4AA1-A480-441BD468142E}"/>
              </a:ext>
            </a:extLst>
          </p:cNvPr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441" name="Rectangle 136">
              <a:extLst>
                <a:ext uri="{FF2B5EF4-FFF2-40B4-BE49-F238E27FC236}">
                  <a16:creationId xmlns:a16="http://schemas.microsoft.com/office/drawing/2014/main" id="{2CE65D37-B1BE-4FF9-AC3C-B1A7DF8AC5CD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2" name="Rectangle 137">
              <a:extLst>
                <a:ext uri="{FF2B5EF4-FFF2-40B4-BE49-F238E27FC236}">
                  <a16:creationId xmlns:a16="http://schemas.microsoft.com/office/drawing/2014/main" id="{C06F89A5-78EF-40AB-A8A8-B929A04E5991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3" name="Rectangle 138">
              <a:extLst>
                <a:ext uri="{FF2B5EF4-FFF2-40B4-BE49-F238E27FC236}">
                  <a16:creationId xmlns:a16="http://schemas.microsoft.com/office/drawing/2014/main" id="{9587AA2F-30C7-4674-851C-70C51A0D1D5B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4" name="Rectangle 139">
              <a:extLst>
                <a:ext uri="{FF2B5EF4-FFF2-40B4-BE49-F238E27FC236}">
                  <a16:creationId xmlns:a16="http://schemas.microsoft.com/office/drawing/2014/main" id="{5A239712-8B37-4BE2-8C07-B27CDAD8B187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5" name="Rectangle 140">
              <a:extLst>
                <a:ext uri="{FF2B5EF4-FFF2-40B4-BE49-F238E27FC236}">
                  <a16:creationId xmlns:a16="http://schemas.microsoft.com/office/drawing/2014/main" id="{308C6DCB-B872-4312-86C1-C347E529FDF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6" name="Rectangle 141">
              <a:extLst>
                <a:ext uri="{FF2B5EF4-FFF2-40B4-BE49-F238E27FC236}">
                  <a16:creationId xmlns:a16="http://schemas.microsoft.com/office/drawing/2014/main" id="{6F53F50F-EFF0-4059-8F17-166B4B0C8107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7" name="Rectangle 142">
              <a:extLst>
                <a:ext uri="{FF2B5EF4-FFF2-40B4-BE49-F238E27FC236}">
                  <a16:creationId xmlns:a16="http://schemas.microsoft.com/office/drawing/2014/main" id="{7CEF0099-DF67-4038-87F4-29A0C62E4B2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8" name="Rectangle 143">
              <a:extLst>
                <a:ext uri="{FF2B5EF4-FFF2-40B4-BE49-F238E27FC236}">
                  <a16:creationId xmlns:a16="http://schemas.microsoft.com/office/drawing/2014/main" id="{0A62774B-CE78-48B9-A8CA-3B0B2D7AEE2C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9" name="Rectangle 144">
              <a:extLst>
                <a:ext uri="{FF2B5EF4-FFF2-40B4-BE49-F238E27FC236}">
                  <a16:creationId xmlns:a16="http://schemas.microsoft.com/office/drawing/2014/main" id="{9888E576-7BB9-483E-9AD0-98B663B2E380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0" name="Rectangle 145">
              <a:extLst>
                <a:ext uri="{FF2B5EF4-FFF2-40B4-BE49-F238E27FC236}">
                  <a16:creationId xmlns:a16="http://schemas.microsoft.com/office/drawing/2014/main" id="{FFAF8D2F-6BD9-47CD-92F7-E71C2CBF3C5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1" name="그룹 738">
            <a:extLst>
              <a:ext uri="{FF2B5EF4-FFF2-40B4-BE49-F238E27FC236}">
                <a16:creationId xmlns:a16="http://schemas.microsoft.com/office/drawing/2014/main" id="{5FA3282B-DDF3-48E2-AB08-4EE96451FD6B}"/>
              </a:ext>
            </a:extLst>
          </p:cNvPr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452" name="Rectangle 131">
              <a:extLst>
                <a:ext uri="{FF2B5EF4-FFF2-40B4-BE49-F238E27FC236}">
                  <a16:creationId xmlns:a16="http://schemas.microsoft.com/office/drawing/2014/main" id="{1295B2F4-9289-442C-9206-9FD5983E01FB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ectangle 132">
              <a:extLst>
                <a:ext uri="{FF2B5EF4-FFF2-40B4-BE49-F238E27FC236}">
                  <a16:creationId xmlns:a16="http://schemas.microsoft.com/office/drawing/2014/main" id="{EA15CDDE-7EE0-44D1-B620-07E2127F35F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4" name="Rectangle 133">
              <a:extLst>
                <a:ext uri="{FF2B5EF4-FFF2-40B4-BE49-F238E27FC236}">
                  <a16:creationId xmlns:a16="http://schemas.microsoft.com/office/drawing/2014/main" id="{15D6A16D-369E-4811-B42B-BED30A9C0313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5" name="Rectangle 134">
              <a:extLst>
                <a:ext uri="{FF2B5EF4-FFF2-40B4-BE49-F238E27FC236}">
                  <a16:creationId xmlns:a16="http://schemas.microsoft.com/office/drawing/2014/main" id="{10BA0B1F-4419-4EBF-A779-A475FDA1BBBD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6" name="Rectangle 135">
              <a:extLst>
                <a:ext uri="{FF2B5EF4-FFF2-40B4-BE49-F238E27FC236}">
                  <a16:creationId xmlns:a16="http://schemas.microsoft.com/office/drawing/2014/main" id="{9CA3BAE7-0B22-47F4-B3CF-332D4ED90688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7" name="그룹 739">
            <a:extLst>
              <a:ext uri="{FF2B5EF4-FFF2-40B4-BE49-F238E27FC236}">
                <a16:creationId xmlns:a16="http://schemas.microsoft.com/office/drawing/2014/main" id="{D68AABCE-7A84-4B4F-AB96-6B6A806989E8}"/>
              </a:ext>
            </a:extLst>
          </p:cNvPr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458" name="Rectangle 126">
              <a:extLst>
                <a:ext uri="{FF2B5EF4-FFF2-40B4-BE49-F238E27FC236}">
                  <a16:creationId xmlns:a16="http://schemas.microsoft.com/office/drawing/2014/main" id="{15957DD3-79E4-4325-9C2F-697604E28B4C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9" name="Rectangle 127">
              <a:extLst>
                <a:ext uri="{FF2B5EF4-FFF2-40B4-BE49-F238E27FC236}">
                  <a16:creationId xmlns:a16="http://schemas.microsoft.com/office/drawing/2014/main" id="{3B151908-5E43-48F4-8038-51191410C9F5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0" name="Rectangle 128">
              <a:extLst>
                <a:ext uri="{FF2B5EF4-FFF2-40B4-BE49-F238E27FC236}">
                  <a16:creationId xmlns:a16="http://schemas.microsoft.com/office/drawing/2014/main" id="{328CFBF3-83FE-4C07-81F1-B339DFCCFA5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1" name="Rectangle 129">
              <a:extLst>
                <a:ext uri="{FF2B5EF4-FFF2-40B4-BE49-F238E27FC236}">
                  <a16:creationId xmlns:a16="http://schemas.microsoft.com/office/drawing/2014/main" id="{38130876-1358-4E0F-9022-AC36D7FECF3F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2" name="Rectangle 130">
              <a:extLst>
                <a:ext uri="{FF2B5EF4-FFF2-40B4-BE49-F238E27FC236}">
                  <a16:creationId xmlns:a16="http://schemas.microsoft.com/office/drawing/2014/main" id="{0FAADF83-9591-41D7-AB0A-0CB7416FAB63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3" name="TextBox 462">
            <a:extLst>
              <a:ext uri="{FF2B5EF4-FFF2-40B4-BE49-F238E27FC236}">
                <a16:creationId xmlns:a16="http://schemas.microsoft.com/office/drawing/2014/main" id="{43BE9242-939B-4798-A29C-45BC0FEB16E0}"/>
              </a:ext>
            </a:extLst>
          </p:cNvPr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4" name="Group 467">
            <a:extLst>
              <a:ext uri="{FF2B5EF4-FFF2-40B4-BE49-F238E27FC236}">
                <a16:creationId xmlns:a16="http://schemas.microsoft.com/office/drawing/2014/main" id="{F7E96DA8-CBF3-4E21-ACB8-E436A9F47FCF}"/>
              </a:ext>
            </a:extLst>
          </p:cNvPr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18B6EFFC-B72E-4F77-8E13-B876427B95E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C09B190-0B42-443F-9DCA-DF07D860B8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0C796E-A5D4-4B98-84BF-B7DBD2A609D3}"/>
              </a:ext>
            </a:extLst>
          </p:cNvPr>
          <p:cNvSpPr/>
          <p:nvPr/>
        </p:nvSpPr>
        <p:spPr>
          <a:xfrm>
            <a:off x="266700" y="247650"/>
            <a:ext cx="11658600" cy="6362700"/>
          </a:xfrm>
          <a:prstGeom prst="roundRect">
            <a:avLst>
              <a:gd name="adj" fmla="val 431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3F5AC-8FF1-45EE-AAFD-BCC9850C96FA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330B5-BAA0-4DEC-B825-9BAAD00D2F3F}"/>
              </a:ext>
            </a:extLst>
          </p:cNvPr>
          <p:cNvSpPr txBox="1"/>
          <p:nvPr/>
        </p:nvSpPr>
        <p:spPr>
          <a:xfrm>
            <a:off x="8665672" y="20524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9AF63-37CC-48F8-8AF3-48603A7C282E}"/>
              </a:ext>
            </a:extLst>
          </p:cNvPr>
          <p:cNvSpPr txBox="1"/>
          <p:nvPr/>
        </p:nvSpPr>
        <p:spPr>
          <a:xfrm>
            <a:off x="8665672" y="12368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82868A9-0290-49EA-BFE3-B6EBD364B698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8C3E2-B64C-4A39-ABC2-11D20E7859A9}"/>
              </a:ext>
            </a:extLst>
          </p:cNvPr>
          <p:cNvSpPr txBox="1"/>
          <p:nvPr/>
        </p:nvSpPr>
        <p:spPr>
          <a:xfrm>
            <a:off x="7275639" y="493509"/>
            <a:ext cx="38561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57A0A7-9A65-4D35-93FB-65393DA91DDA}"/>
              </a:ext>
            </a:extLst>
          </p:cNvPr>
          <p:cNvGrpSpPr/>
          <p:nvPr/>
        </p:nvGrpSpPr>
        <p:grpSpPr>
          <a:xfrm>
            <a:off x="3067523" y="3217605"/>
            <a:ext cx="4150961" cy="1070828"/>
            <a:chOff x="5626085" y="1040824"/>
            <a:chExt cx="4150961" cy="10708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B16351-77C6-4F3E-9462-D506CE7E89CF}"/>
                </a:ext>
              </a:extLst>
            </p:cNvPr>
            <p:cNvGrpSpPr/>
            <p:nvPr/>
          </p:nvGrpSpPr>
          <p:grpSpPr>
            <a:xfrm>
              <a:off x="6601777" y="1040824"/>
              <a:ext cx="3175269" cy="1070828"/>
              <a:chOff x="6751979" y="1666120"/>
              <a:chExt cx="4526164" cy="10708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B7C19-3BCF-435D-BFCE-CB9001334E3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C7ADE5-4AAC-418A-A857-5DB0F8F2EA7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60F4A0-3035-4780-AD15-76B1CF85288E}"/>
                </a:ext>
              </a:extLst>
            </p:cNvPr>
            <p:cNvSpPr txBox="1"/>
            <p:nvPr/>
          </p:nvSpPr>
          <p:spPr>
            <a:xfrm>
              <a:off x="5626085" y="104082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0E6C3D-C0E5-4ADB-99E4-45C6D066C7DE}"/>
              </a:ext>
            </a:extLst>
          </p:cNvPr>
          <p:cNvGrpSpPr/>
          <p:nvPr/>
        </p:nvGrpSpPr>
        <p:grpSpPr>
          <a:xfrm>
            <a:off x="7347058" y="3217605"/>
            <a:ext cx="4150961" cy="1070828"/>
            <a:chOff x="5626085" y="2053818"/>
            <a:chExt cx="4150961" cy="10708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8A7644-E75E-4F49-9B80-774322B4568C}"/>
                </a:ext>
              </a:extLst>
            </p:cNvPr>
            <p:cNvGrpSpPr/>
            <p:nvPr/>
          </p:nvGrpSpPr>
          <p:grpSpPr>
            <a:xfrm>
              <a:off x="6601777" y="2053818"/>
              <a:ext cx="3175269" cy="1070828"/>
              <a:chOff x="6751979" y="1666120"/>
              <a:chExt cx="4526164" cy="10708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59878-2624-44BF-8306-FBBD35FA408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07F51-245F-45B7-BD19-DE8F06C976C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D2B0DB-B150-40A4-B655-CDD3D528C503}"/>
                </a:ext>
              </a:extLst>
            </p:cNvPr>
            <p:cNvSpPr txBox="1"/>
            <p:nvPr/>
          </p:nvSpPr>
          <p:spPr>
            <a:xfrm>
              <a:off x="5626085" y="20538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F817B1-C17F-4B47-8E19-0DFFAB585CBD}"/>
              </a:ext>
            </a:extLst>
          </p:cNvPr>
          <p:cNvGrpSpPr/>
          <p:nvPr/>
        </p:nvGrpSpPr>
        <p:grpSpPr>
          <a:xfrm>
            <a:off x="3067523" y="4965841"/>
            <a:ext cx="4150961" cy="1070828"/>
            <a:chOff x="5626085" y="3193643"/>
            <a:chExt cx="4150961" cy="10708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55C29B-A217-4F1F-8117-ED2459A19C19}"/>
                </a:ext>
              </a:extLst>
            </p:cNvPr>
            <p:cNvGrpSpPr/>
            <p:nvPr/>
          </p:nvGrpSpPr>
          <p:grpSpPr>
            <a:xfrm>
              <a:off x="6601777" y="3193643"/>
              <a:ext cx="3175269" cy="1070828"/>
              <a:chOff x="6751979" y="1666120"/>
              <a:chExt cx="4526164" cy="107082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624A9-39A4-48C9-AEB8-9568E1FA1A9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486D7D-E196-438B-A5E5-2FC22CBE470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A990B-DC62-4A94-88CA-170580E30227}"/>
                </a:ext>
              </a:extLst>
            </p:cNvPr>
            <p:cNvSpPr txBox="1"/>
            <p:nvPr/>
          </p:nvSpPr>
          <p:spPr>
            <a:xfrm>
              <a:off x="5626085" y="319364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AE21C8-F05C-4716-B094-5C59064D21BE}"/>
              </a:ext>
            </a:extLst>
          </p:cNvPr>
          <p:cNvGrpSpPr/>
          <p:nvPr/>
        </p:nvGrpSpPr>
        <p:grpSpPr>
          <a:xfrm>
            <a:off x="7347058" y="4964661"/>
            <a:ext cx="4150961" cy="1121371"/>
            <a:chOff x="5626085" y="4430177"/>
            <a:chExt cx="4150961" cy="11213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6D3D9C-E7BE-48C8-95DE-ACBC8A49EA36}"/>
                </a:ext>
              </a:extLst>
            </p:cNvPr>
            <p:cNvGrpSpPr/>
            <p:nvPr/>
          </p:nvGrpSpPr>
          <p:grpSpPr>
            <a:xfrm>
              <a:off x="6601777" y="4480720"/>
              <a:ext cx="3175269" cy="1070828"/>
              <a:chOff x="6751979" y="1666120"/>
              <a:chExt cx="4526164" cy="10708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6E61D7-27E2-45E4-B3AD-7FC8F2FD1C5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70849-1BE1-451F-9E16-0DD70BB639A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37286F-A0F2-40C4-B1C6-3A5FDFD255C1}"/>
                </a:ext>
              </a:extLst>
            </p:cNvPr>
            <p:cNvSpPr txBox="1"/>
            <p:nvPr/>
          </p:nvSpPr>
          <p:spPr>
            <a:xfrm>
              <a:off x="5626085" y="44301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67FFB43-EC28-48BF-9186-B2F00CD86F1A}"/>
              </a:ext>
            </a:extLst>
          </p:cNvPr>
          <p:cNvGrpSpPr/>
          <p:nvPr/>
        </p:nvGrpSpPr>
        <p:grpSpPr>
          <a:xfrm>
            <a:off x="2783901" y="1351386"/>
            <a:ext cx="6583844" cy="3863853"/>
            <a:chOff x="2687161" y="3731096"/>
            <a:chExt cx="5158677" cy="3027467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019A352-8367-4965-8B59-858A1CFA5A1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0B36A87-0A77-4ACB-9339-701DE9E44B3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4276AC9-FF3B-449A-BCAE-86A901005D6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175DEF5-202A-4AC8-8652-CE75E02FD8E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C94C9C3-4DC8-4C2B-9DF4-648F4FC0765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61C8154-87CE-4FCE-8A2F-B5848F5E09F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329DFD0-09E7-4825-AE53-D7A2A504841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4F1C658-75A7-4553-9645-5BE27877D89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3C5DE75-D984-478E-818F-EEC55DD75A2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C7BBFE8-B84C-42AA-9F8D-9832477A6A6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9E7D51F-831D-454A-9F6B-23B49998102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CCED626-A14B-4940-B347-F4460DD3A1C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5D359F8-58D9-4211-9E1B-EF118D23952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2DE10F0-402E-43BB-8524-659FA79E5DD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704EA18-472A-4198-88E5-F2E386BFAB5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252FCB4-C771-4C74-9B24-E9D3C2DB435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44279FA-0233-4596-8DD3-0B1EB312C9A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BD8686C-BAD4-42B3-8BBE-D263FBF4CC7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C83C74D-99C5-4F69-B0EB-5A58B2475BE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C1DFB2E-034F-4FC2-AA88-A56FAA157B6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85278FE-8C2A-4D6F-84F5-C4B552D85A5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9019C91-7899-4949-8D8E-16C03F49A7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C67B008-901D-48C1-86A7-7FBD53F7BC7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29F9E06-298D-41C0-BBCE-B10332DE305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0EA7BEF-CB2B-461D-BD48-0A5D19C238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1877F82-D676-4322-BD68-2C2A2674E7E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4240D55-BE84-4F36-B0AC-BB1C3848E5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D69F50D-D7C7-48A5-A60C-012D7B09235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1542D4B-B5CC-4D46-9378-239639D9AD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99E3A68-C863-4924-983A-FB14751840A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76F636A-04E9-4FC1-8C12-DDAF7B170C4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7C2603C-5432-4B55-BC63-7810E01FEE8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A274F1D-5F2E-4A39-A390-5C368B580BB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D4D7CB8-143F-454B-B948-DFD2A2E1480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D360610-95E6-4383-9D51-F8D338FF83F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2C73C05-9302-4D48-8346-88BDED57DE5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7414444-B43F-4756-BB96-7DDDA8B567A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B719D3B-D160-48A4-BC1E-85492DD47CF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FE8CE71-1DCD-4FB4-AD75-5B8CF154BF2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53A0BFD-C7EF-46D1-8115-2FC55A311ED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E25B7B9-9F01-4B48-85AD-64E2EA58236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66676FA-625F-48EA-B678-46836AEAC74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239F1FC-B374-4367-A3B8-C10E0B889A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7CA2809-4135-4141-8263-BE5C37C89CD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0BD4F6A-0B77-441E-B704-8579B7B5A5F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5B6463-9988-4E75-B396-9631699BCD5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89CF651-912B-4489-9BBF-AE2D4448114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99939C4-BAB7-460B-B10F-4BA9AE6ADB3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069F35A-4D38-47BE-88A1-1BDD0D115E0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2DFFDDF-D545-47AA-8680-9880ABA29A1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C40975A-39D0-4B2A-9FCD-923BC3D9640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4157A30-37C8-4AF8-870A-45A51724AA8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FBF2357-7655-4C7D-9C2F-B8B620303BB9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DED0A30-F314-47F3-AC5F-FC74E990F13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F1069C3-E3FE-437C-BE9E-33E1F712F85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FD930DA-A63D-4488-8860-3A9996F96C6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25BBC2F-7C02-4F19-9A4B-B163D9306BE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6676B5D-920E-4E34-A7FA-DE1EEF79A1D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6DEFF06-54F0-4C60-BF20-D5D3949AA74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D582F97-05ED-423D-AE4B-599B0D609C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29722F5-4D09-4880-B844-0619422C1DB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4675960-3768-4C2B-A0C0-B9512DB6A13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393A892-AC9F-466F-A78C-15F78872652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3BD6F2F-E912-4316-83FB-F3A36DF53F5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7A22628-9E82-4787-A1B2-ED9C440DD2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9370655-4FF6-4942-BC27-41D25DCAA11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E817C79-457B-497C-8B80-67C46454C88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828FD8F-2FE1-45BD-9354-94FDDEFFBB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E93AA28-D6BC-4E49-8A04-987AA83A3A5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A8C414E-C440-4F69-8D5C-1F8999AD49C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7A80542-A5DB-4F69-A8DC-8C4A63FABD1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A69F383-6FC0-430C-9E88-346BB778855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143E884-79CF-44B5-B1D4-B214FF194D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42C47C2-D436-4CCF-8AF5-4F408B998EE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24C513B-8458-4931-A5EC-475519B8FE6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A59E18E-26E5-4467-9D17-5FBCAD7F93F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B09802F-2FC0-4A56-925E-FCC8610FF77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4B5D689-0AAF-4897-89D5-DE0EF76B8A3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F5FDCE4-40D8-4408-81EF-B245CEFDCDD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D06619F-0D9E-40CC-A5D2-73A4C34431F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9206F92-7469-4FF5-AA4C-58C72D27DB3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33E0A3E-8606-436E-9732-474D6877A11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942926F-6F28-42BD-8C5C-BC8AC38CEDB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D9AB8B7-908B-436A-828A-9D15F6B6FD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A26F00D-CC5E-4F09-A34C-EFABE80F5D8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49B7507-CBD0-455F-BCC4-866218D55E6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37DA518-0B3A-4664-ADDB-BE4AA6379C9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2ABB541-EF18-449F-9D9F-05A39FACCD7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47DB85E-B013-481A-804F-1EC3BF93D09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BB25DEA-7C8D-4AC5-A0C9-D38EAB9D449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D00D1C3-3B8C-4F0E-AF8E-55AF3C77869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B1269E0-C0A7-4A51-8EFE-643C8511394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524AE60-EAC0-42F4-8D49-5D0A49426CC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BF83F83-D726-4654-B5E9-2C10CB7C65E8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637A25-0138-4EB3-B633-D142CA0E790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561069C-D356-4DBE-A3B4-050827F5368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C177EED-0C4B-47C6-BAB1-F0984342F19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BB0081B-82EB-4E94-A1EE-10012F5C695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D155C1B7-FE5B-4F2B-ACCF-C77D7947E0F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901FCFCD-8AC0-4CCB-97A4-00527C3D3DD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D48581A-B024-4A53-8764-21CB11C364A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0A65C00-E08E-4D9D-B76C-51747EBBA6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55E0454-D32D-4DF3-91F3-B590A44B800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6F238AF-D85D-4002-8725-90B6AAB89E4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5FAA80F-F51F-44B8-95C4-CB200890C23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BC2A397-4180-4FEC-8E4A-5F4B06868F9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36EAD13A-6DF8-44AB-A2B7-B2C0018741D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2AB41C7-72CA-4C4C-9813-FFA7C759DEA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EA2745F-EC95-43B4-8E48-3C2184DF898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1A95071-3741-4644-8804-36A82E0D4AC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4E743F7-A824-4A81-8E11-FAE89490BD7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CF249AD-7D9F-49F5-9BEC-E592CD6D7F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AC950860-E854-416E-9985-981F08F95BB9}"/>
              </a:ext>
            </a:extLst>
          </p:cNvPr>
          <p:cNvSpPr/>
          <p:nvPr/>
        </p:nvSpPr>
        <p:spPr>
          <a:xfrm>
            <a:off x="691159" y="5069106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729EACBC-C153-44F2-9113-D57ECA7F8400}"/>
              </a:ext>
            </a:extLst>
          </p:cNvPr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59938BC0-46FE-4F61-8A2D-BFC3614ABE62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AA47D6C-4027-4199-85B5-EC2055B8C44C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2B2F187C-D56D-4A4F-8930-FB862FBFD24D}"/>
              </a:ext>
            </a:extLst>
          </p:cNvPr>
          <p:cNvSpPr/>
          <p:nvPr/>
        </p:nvSpPr>
        <p:spPr>
          <a:xfrm>
            <a:off x="3531007" y="5069106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A7607E41-891C-4BBB-BD8B-4F9727645BE9}"/>
              </a:ext>
            </a:extLst>
          </p:cNvPr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8980C0D2-2159-4271-891C-C7969471D863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58CB903-F80F-4068-AC72-0EF7113A6F9C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87187BF0-80B6-4612-B34D-623947E121CB}"/>
              </a:ext>
            </a:extLst>
          </p:cNvPr>
          <p:cNvSpPr/>
          <p:nvPr/>
        </p:nvSpPr>
        <p:spPr>
          <a:xfrm>
            <a:off x="6370855" y="5069106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C44C77D7-F765-4583-8A42-F2D4F5DE3FA0}"/>
              </a:ext>
            </a:extLst>
          </p:cNvPr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3A862D7-02E2-4568-A2B5-C5487850145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31CCEE9-A0D8-4978-A618-149E101345CC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Oval 291">
            <a:extLst>
              <a:ext uri="{FF2B5EF4-FFF2-40B4-BE49-F238E27FC236}">
                <a16:creationId xmlns:a16="http://schemas.microsoft.com/office/drawing/2014/main" id="{EC6A59C2-CADA-4E64-8089-3FE23539A906}"/>
              </a:ext>
            </a:extLst>
          </p:cNvPr>
          <p:cNvSpPr/>
          <p:nvPr/>
        </p:nvSpPr>
        <p:spPr>
          <a:xfrm>
            <a:off x="9210703" y="5069106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403DBC6D-312A-4E70-BBBB-EDBF394E3024}"/>
              </a:ext>
            </a:extLst>
          </p:cNvPr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D2054DAE-401E-409E-BF07-89F90EB70387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2DB6197-5494-4D6D-B9B3-E87C6E8F8E82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11AF8D10-A41C-467B-8B1E-0265E453BF11}"/>
              </a:ext>
            </a:extLst>
          </p:cNvPr>
          <p:cNvSpPr/>
          <p:nvPr/>
        </p:nvSpPr>
        <p:spPr>
          <a:xfrm>
            <a:off x="3742933" y="2488834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D8082B3C-117E-4E15-BC55-AE694025F553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20957" y="1513028"/>
            <a:ext cx="150225" cy="2101839"/>
          </a:xfrm>
          <a:prstGeom prst="bentConnector3">
            <a:avLst>
              <a:gd name="adj1" fmla="val 252172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6A5830F4-98C6-43AA-8133-0FCCC83CF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349719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3830F52F-8564-4DE1-99A2-4DBBF15A3967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CF1ABAC-9DC6-4B71-8E2C-3B8F0C754742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8E5ADA4-A097-4C95-BA1E-5CAF63E73C69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BD097F3C-C358-4448-B1BD-9A24B8E5EFE5}"/>
              </a:ext>
            </a:extLst>
          </p:cNvPr>
          <p:cNvSpPr/>
          <p:nvPr/>
        </p:nvSpPr>
        <p:spPr>
          <a:xfrm>
            <a:off x="4504474" y="3756157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E16E0D6F-69A5-4C62-A5CB-86F0802FFD86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427686" y="3183425"/>
            <a:ext cx="298308" cy="2863380"/>
          </a:xfrm>
          <a:prstGeom prst="bentConnector3">
            <a:avLst>
              <a:gd name="adj1" fmla="val 176632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75A07334-1002-491B-BD74-F46D90828168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78CA3FF-D38D-4FBE-9A8E-B283061D40B6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725AA9A-B319-4F8C-887D-C1C42F62512E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22770371-9E46-41C6-8522-9264610521BD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872D9743-3631-48F4-8675-C157A3A12961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79F8806F-DA63-4817-81B8-6BB636BE4B2D}"/>
              </a:ext>
            </a:extLst>
          </p:cNvPr>
          <p:cNvSpPr/>
          <p:nvPr/>
        </p:nvSpPr>
        <p:spPr>
          <a:xfrm>
            <a:off x="7896089" y="4040166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98B09150-1F63-498B-B493-1AE9EF3B7706}"/>
              </a:ext>
            </a:extLst>
          </p:cNvPr>
          <p:cNvCxnSpPr>
            <a:cxnSpLocks/>
            <a:stCxn id="315" idx="0"/>
            <a:endCxn id="309" idx="0"/>
          </p:cNvCxnSpPr>
          <p:nvPr/>
        </p:nvCxnSpPr>
        <p:spPr>
          <a:xfrm rot="16200000" flipH="1" flipV="1">
            <a:off x="9108612" y="3077121"/>
            <a:ext cx="254577" cy="1671511"/>
          </a:xfrm>
          <a:prstGeom prst="bentConnector3">
            <a:avLst>
              <a:gd name="adj1" fmla="val -89796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B84EF30F-5735-47A8-AE66-A8A70875DD30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DE5DC85E-D4F0-4834-A17D-29CEE2CC193D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395FD508-69DD-455B-9349-602631BB2BE8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F3F2E51E-0121-4644-9011-D914CD4F0809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6EA9A0D1-B08B-4D20-8323-2B632866F9FF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B9D8F035-9A82-4B01-A43B-4D8E99C0F1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B2CF8618-0017-4029-BFA0-7D086EE85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818791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0B5805CF-7A9E-4C17-AF96-6C7786EA8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390912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76A8DA09-4478-4230-A4AE-9231BDDEC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59949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F76B1D3-F788-4691-943E-295FF3DB67CA}"/>
              </a:ext>
            </a:extLst>
          </p:cNvPr>
          <p:cNvSpPr/>
          <p:nvPr/>
        </p:nvSpPr>
        <p:spPr>
          <a:xfrm>
            <a:off x="831863" y="520524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6CAD9F69-792A-47ED-82F8-40328B8953B5}"/>
              </a:ext>
            </a:extLst>
          </p:cNvPr>
          <p:cNvSpPr/>
          <p:nvPr/>
        </p:nvSpPr>
        <p:spPr>
          <a:xfrm flipH="1">
            <a:off x="3630868" y="521162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3D48C168-A756-4C40-94E9-39C371DE1281}"/>
              </a:ext>
            </a:extLst>
          </p:cNvPr>
          <p:cNvSpPr/>
          <p:nvPr/>
        </p:nvSpPr>
        <p:spPr>
          <a:xfrm>
            <a:off x="6511300" y="521162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2A09A73B-A574-4BB6-BC0B-8768A79C3607}"/>
              </a:ext>
            </a:extLst>
          </p:cNvPr>
          <p:cNvSpPr>
            <a:spLocks noChangeAspect="1"/>
          </p:cNvSpPr>
          <p:nvPr/>
        </p:nvSpPr>
        <p:spPr>
          <a:xfrm>
            <a:off x="9327654" y="517550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0DE0B-8E1F-4DE8-A166-B546CDB8C0C6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968C09-5321-422A-9843-5BB0FF48706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23F9B2-0EE7-4F60-8DB4-58182E99E5C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8A6ADC-50D4-46A0-BCF0-3DCE40E1E45A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2B3559-2965-4521-BCA7-5E72D3095535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9C97FD-1413-4A40-AA3E-B3747C394D49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24FF9-38A8-4825-8B3A-D7E49BF356F5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0AA32E-8B92-48CA-8E58-FE115793657E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238BD-41D6-4BD2-8141-CD1040E8E4ED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02FE3-7359-4C08-A39F-AAA27E58C1B8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63608-8A24-4C6F-89F9-2034C67B9927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EC30EF-8FDA-4F96-A06D-B9906A58B2AD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FC9CAA81-32E6-4284-A207-49B44FA5D7D4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E65A0AB-10C1-4472-BAEC-08B09CD50F5D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11">
            <a:extLst>
              <a:ext uri="{FF2B5EF4-FFF2-40B4-BE49-F238E27FC236}">
                <a16:creationId xmlns:a16="http://schemas.microsoft.com/office/drawing/2014/main" id="{4BD8ED78-B760-4796-BD15-D1B7F6F30082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69D097-1E3F-4B6B-B407-AE46684FEDD0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C9D24B7-709A-4B8F-95C6-20F6326AEAC6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84EF662E-1436-4B6A-B7AB-E2BB76C5B89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5F5694EE-981B-4CB1-AAB6-373C89CE5CF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8DEE6D02-7FF5-4C63-959F-CEB94A057B3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507AF4F8-ABCB-4742-8411-2D61B44FD128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FAD6FD-177C-4F76-81F0-6941EA67EA8C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43765C61-FEA8-4832-948A-4970FDDD976E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4236E2B-938A-4074-BD22-39997E1E0344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605D8AE8-7C3E-4227-89F6-DD3C874532F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292F5A-CD02-442D-9D1F-E97C8708C5EB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F87BBB-E035-44A7-85D7-FC81A41EFE72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BB0079BD-793B-41D4-B2A1-C797CE9A71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F4C168C-B967-4427-8834-B0BA5EF942C0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F92DC976-1F0E-4E68-A564-E783909C93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DC635E1E-5962-4F47-A85E-B56FB45A5A10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A52FE3-76B5-4A89-B37E-9F6836764960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E01A1D50-A539-4180-AFC8-1443425B24C9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80F538D-A2B7-4D1B-9178-D0C9D2407FB1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B45F1512-19D6-4A48-8C4E-1DD0BA86F3D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B8E3CF-2D3C-4CB2-927E-9F81B7C3D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ABDFA53-E40E-4E2E-B65F-ADBB798168C1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126E217-1130-4AEB-AA72-B36EE30BBA16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93072-5A9F-416F-A63E-CC55A9877C63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97A9F8-697C-4537-8ABB-21A2A49FBEA3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3FA70-AF9B-419F-A0B6-3DFBAC01F4E5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9947C1-540C-45EE-9AE8-E2B32B4C3EC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94663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0E5FF-DB79-4DF0-AD7B-35D87762AFF3}"/>
              </a:ext>
            </a:extLst>
          </p:cNvPr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2289D8-6E97-4FD8-9517-08021571DC05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534472-1A75-4B81-A7E4-263B9F9AAEF6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6F8619-2DE1-4FB7-B86C-A58DC8DAF1B9}"/>
              </a:ext>
            </a:extLst>
          </p:cNvPr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57AB12-E9EE-44B3-88CE-04CF779F2BC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4E9CE9-BF7C-4F86-AD73-DC24530FC14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752BFA-7EEC-4B16-87D4-D6D566C518DB}"/>
              </a:ext>
            </a:extLst>
          </p:cNvPr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99FB1-6E0E-4B96-A968-BF7031D2DB6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DEF669-07EB-419E-883E-A28C034A0A0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B6341-AEA6-4F10-B4B4-428BDBF6EFEA}"/>
              </a:ext>
            </a:extLst>
          </p:cNvPr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9B6B5E-D5B8-4052-A44F-2D6E6527D55A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FE3E66-C6DA-49B8-A6FE-6DCFE9A196B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AC59DD-BAF4-44CB-BA9D-096A2C766AF9}"/>
              </a:ext>
            </a:extLst>
          </p:cNvPr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B2D2D-7DB3-48B6-B415-B5B5E71AF10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B5379-EB6F-480C-ACCC-69925BD8343C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58D821-184A-4B29-8D0E-A9724A85C05E}"/>
              </a:ext>
            </a:extLst>
          </p:cNvPr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C13197EB-A532-458C-84C3-FBEA1B66E927}"/>
              </a:ext>
            </a:extLst>
          </p:cNvPr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E387451-3F25-48B8-854E-08ECF0AAE9F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B95327D3-3986-4BA4-8F44-4AD11BEC2E5A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0811395C-8624-499E-9302-0996CED691C5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90B0AF38-029F-4C48-AA1C-3C6BCC0FABF0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E2ED275F-26F8-4237-ACDF-2C73B03DEBB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C11D09-7E49-4996-A9EA-50B30BAEE8D6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FF7737-F914-4B8A-99E8-058E39430709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0EB306-2384-4D53-A752-816DA91CC19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781B6-6C4D-434C-B57B-9DDFA34CF88B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5AB62E-D171-40A5-9D35-8D7F76C1A5FA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26AEF5-D36A-41D7-A2CB-0A2143AB130D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FFAFDD-5EEF-476C-B136-B56711A337A7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3C5B84-11F4-47C9-8076-554CA3762319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A91E5D-3DBE-4AB8-9DF1-AF91954562E3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7D3326-222C-4F68-9449-FE602B16168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8DB2F4A-8F83-4C0E-80DE-A5B7D5647C78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E614443-14F9-4A43-9845-5E190E76723A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94FA7D8-1EFF-43D7-8B39-079E6BACB166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9DCE202-5EC3-4D0A-87E3-437DC15B3961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C9E53857-77A6-4734-A077-BA23AE940CB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BA9952E9-6486-49EF-8423-926B76E56DAE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461BD4-B6F9-49B1-950D-C10F5F25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7075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5E169EC-3A92-48C5-AB8A-C4849FE0B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E5360E16-BA0D-4E06-AE0D-8F3AB20C9727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CFF1FBC1-E26B-4ECB-9A95-483409F19C04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C8AF1-C7AB-4728-A631-D598EF30D004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C7CA0-78C5-4A60-9C7D-AE1CEA6ABE53}"/>
              </a:ext>
            </a:extLst>
          </p:cNvPr>
          <p:cNvGrpSpPr/>
          <p:nvPr/>
        </p:nvGrpSpPr>
        <p:grpSpPr>
          <a:xfrm>
            <a:off x="3720882" y="1695038"/>
            <a:ext cx="3765905" cy="923331"/>
            <a:chOff x="6210997" y="1433695"/>
            <a:chExt cx="3887322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4B65A0-D19E-4080-B897-DA7816676C33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DF6E2E-A86B-4A1B-A2B1-64AD76F5D29A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56D80A-BEBC-4CEB-A6AF-8D070740B841}"/>
              </a:ext>
            </a:extLst>
          </p:cNvPr>
          <p:cNvGrpSpPr/>
          <p:nvPr/>
        </p:nvGrpSpPr>
        <p:grpSpPr>
          <a:xfrm>
            <a:off x="8808632" y="2916588"/>
            <a:ext cx="2725483" cy="1292662"/>
            <a:chOff x="6210996" y="1433695"/>
            <a:chExt cx="1712589" cy="9196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473FB-F528-4115-98F9-4C0A0199755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939DC-36AC-485B-A59F-FCAAAF9FAB1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FD18A4-F252-4832-BE2C-D3A606AD4401}"/>
              </a:ext>
            </a:extLst>
          </p:cNvPr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BA8370-54E8-40D9-BB03-495D5A15F98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F90766-57F3-4E67-89B8-2B828F7DCE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0D116E-5E24-4B6D-BE6B-79C4646433BD}"/>
              </a:ext>
            </a:extLst>
          </p:cNvPr>
          <p:cNvGrpSpPr/>
          <p:nvPr/>
        </p:nvGrpSpPr>
        <p:grpSpPr>
          <a:xfrm>
            <a:off x="4694774" y="5256731"/>
            <a:ext cx="3767574" cy="923331"/>
            <a:chOff x="4140240" y="1433695"/>
            <a:chExt cx="3889044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F5225E-CFEC-4C02-BE6B-E8C3507438B1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69953-F4BF-4C50-BBA9-584EF4F91160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:a16="http://schemas.microsoft.com/office/drawing/2014/main" id="{337DE8C3-4988-44A2-82F1-064515ED0DDC}"/>
              </a:ext>
            </a:extLst>
          </p:cNvPr>
          <p:cNvGrpSpPr/>
          <p:nvPr/>
        </p:nvGrpSpPr>
        <p:grpSpPr>
          <a:xfrm>
            <a:off x="5003250" y="2597778"/>
            <a:ext cx="3210459" cy="1873214"/>
            <a:chOff x="3479248" y="2668635"/>
            <a:chExt cx="3210459" cy="1873214"/>
          </a:xfrm>
          <a:solidFill>
            <a:schemeClr val="accent4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251AE77-EEDE-49BD-9DE6-CBD8BC034EA8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F3B0E39-4328-407D-983E-2F63B6505B62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id="{6A3FE732-DCE2-4CD9-A1D6-34314CCFE95A}"/>
              </a:ext>
            </a:extLst>
          </p:cNvPr>
          <p:cNvGrpSpPr/>
          <p:nvPr/>
        </p:nvGrpSpPr>
        <p:grpSpPr>
          <a:xfrm>
            <a:off x="5313267" y="2983865"/>
            <a:ext cx="2511927" cy="1441169"/>
            <a:chOff x="3789265" y="3054721"/>
            <a:chExt cx="2511927" cy="1441169"/>
          </a:xfrm>
          <a:solidFill>
            <a:schemeClr val="accent2"/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E7C3E6A-B004-4A0C-8C2F-8233A5244F3A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D77E654-E061-4B6B-8BE5-FF4BA26B394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5AEF3A-3FFE-4466-A06E-4D6B601F4487}"/>
              </a:ext>
            </a:extLst>
          </p:cNvPr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4B48F-B1D2-4B57-9F8B-7C194F45552E}"/>
              </a:ext>
            </a:extLst>
          </p:cNvPr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F8D2A5B7-1C19-4187-8C4A-AA424463B5B3}"/>
              </a:ext>
            </a:extLst>
          </p:cNvPr>
          <p:cNvSpPr/>
          <p:nvPr/>
        </p:nvSpPr>
        <p:spPr>
          <a:xfrm>
            <a:off x="5878520" y="3657832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7A49B1D6-A01C-4D9A-9184-73D5C93B2541}"/>
              </a:ext>
            </a:extLst>
          </p:cNvPr>
          <p:cNvGrpSpPr/>
          <p:nvPr/>
        </p:nvGrpSpPr>
        <p:grpSpPr>
          <a:xfrm>
            <a:off x="3983774" y="3433042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35F71CB-77D8-4946-A2AE-381F97E1C4A0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3202542-2648-40FD-8662-5A113ADBE37A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:a16="http://schemas.microsoft.com/office/drawing/2014/main" id="{223392A9-EEED-4BC6-86FB-76EA3E897FC7}"/>
              </a:ext>
            </a:extLst>
          </p:cNvPr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  <a:solidFill>
            <a:schemeClr val="accent2"/>
          </a:solidFill>
        </p:grpSpPr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59687BD2-B375-4C0A-A19C-D5E80DF57D7D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0ABE321-5CCD-4685-8A78-C8FF4C72C706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0D6FB8-8239-4F41-8C94-8D9C9AA36A2F}"/>
              </a:ext>
            </a:extLst>
          </p:cNvPr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D73B0A-AEFD-4F83-AEE3-1C4401F70096}"/>
              </a:ext>
            </a:extLst>
          </p:cNvPr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62154DA-BB21-4B99-9759-B013B9776CD0}"/>
              </a:ext>
            </a:extLst>
          </p:cNvPr>
          <p:cNvSpPr/>
          <p:nvPr/>
        </p:nvSpPr>
        <p:spPr>
          <a:xfrm rot="2700000">
            <a:off x="3588726" y="4284258"/>
            <a:ext cx="336306" cy="6029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6551D69-D010-4618-B66C-9A2C1E16C4D2}"/>
              </a:ext>
            </a:extLst>
          </p:cNvPr>
          <p:cNvSpPr/>
          <p:nvPr/>
        </p:nvSpPr>
        <p:spPr>
          <a:xfrm>
            <a:off x="4163955" y="5427096"/>
            <a:ext cx="416668" cy="390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C5962DA-A2F8-41CD-AF1D-B44D854E0227}"/>
              </a:ext>
            </a:extLst>
          </p:cNvPr>
          <p:cNvSpPr/>
          <p:nvPr/>
        </p:nvSpPr>
        <p:spPr>
          <a:xfrm flipH="1">
            <a:off x="8151487" y="3066858"/>
            <a:ext cx="495356" cy="4086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3705BEC-F4D7-413A-80A2-E684052E6A32}"/>
              </a:ext>
            </a:extLst>
          </p:cNvPr>
          <p:cNvSpPr>
            <a:spLocks noChangeAspect="1"/>
          </p:cNvSpPr>
          <p:nvPr/>
        </p:nvSpPr>
        <p:spPr>
          <a:xfrm rot="9900000">
            <a:off x="7972301" y="2114864"/>
            <a:ext cx="500817" cy="42534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E592F5-33CE-4F93-903B-808319BA90B4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4CE294B8-F7E2-4BDE-B856-0A85A156E527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5BA7F08A-26E3-4A8E-9875-51F462B4ED41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8B5061E1-C93D-49C9-956A-67CC5CAA538A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F79BF554-9E7A-423B-B82C-EE8B43D290E5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C5F0F27-6DD7-4970-8E12-87D5EC1DB3D3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95448-FB61-4497-9CBD-FAC0ECFD6F27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05EFF-FD3B-4819-ACCD-867EE5ECB379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C7908-BA99-4CE9-809E-7E6C3FE2B735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3FCD01-20C3-4D55-A464-0565686F9763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A4F8F7-D192-4E38-93B4-3901618375E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9FEBCF-45C3-4541-AADB-7C5BE8F1AA5E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926F06-AB5E-4ABF-98B7-E18EEF9458AF}"/>
              </a:ext>
            </a:extLst>
          </p:cNvPr>
          <p:cNvGrpSpPr/>
          <p:nvPr/>
        </p:nvGrpSpPr>
        <p:grpSpPr>
          <a:xfrm>
            <a:off x="758757" y="5154030"/>
            <a:ext cx="4234759" cy="908186"/>
            <a:chOff x="-264176" y="3168851"/>
            <a:chExt cx="2436535" cy="9081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64A4D5-AA73-41C3-9C58-FE528A961797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B14C7-80E2-461E-981F-79F9F31F7DD4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6CAFF-78C4-431A-A735-6D9FAF91F565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A0F5E1-051B-48CD-9B45-56E118E160AF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B610C3-B597-4CD6-901D-4394B7A8B8D8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4DF9A9-D020-412A-821F-01310BF530E5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167E5C-5F53-4671-97FB-94973A7848EA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83590-D0D7-4361-B245-99614DA3AD3A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58558-5A04-4557-8F5B-92C963D1D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D34C7E3D-9DB3-4951-BDDF-07D43B10A63A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CB5D9-1C27-4AC7-BABA-4D51BD409A8D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24CC9-28FC-4E71-8406-42C3216ADB3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C2F439-EF13-446E-A1FC-1F152647A1C6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7F93CBD-6171-4501-B0A6-3D273BA77803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4FE5DB-F44A-40E2-BFA7-DC77F554A16A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A36F1D-34CD-4655-B235-BBFB0FEC73E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C71B9-10F5-4AB4-A39F-E8A414D98B14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B3652B-FADB-47D1-8A39-694D9A5506B8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F11DD-06D3-4C7B-94BF-E368E00B09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C7DCCF-734F-47B2-9D80-4BDE12AFB387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7251D7-519F-4E32-A8D0-8335A6B6B458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C93A5-D037-402F-BC2C-E7FDD46CD06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47D32-C36F-4A46-B0C8-EA1343AAFA0C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32A64B-2B63-41F0-B615-4FEE574519FF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C3271D-CF59-4B51-8492-AC1B0CD81AD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E622D7B-1CCC-4AD3-B2FE-D8B69D2D4C0C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FEB614-279C-48F5-9C74-5FCEAD1D623B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FE8E24-1BD9-4BAA-A30B-3C3852E43144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58A8E-A021-4D91-A515-519C210598C2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D97210-80C8-4764-BB2E-8622DD11B3C8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0528BC-C47B-413D-B414-A86E61B8DDC1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7BEABD-EA7C-4840-846D-941B685BB5A0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074032-F510-43BF-A911-17E4DF63C7B2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48A656-2CDE-4AB1-84B7-6DDB4512BC20}"/>
              </a:ext>
            </a:extLst>
          </p:cNvPr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93D3FE-A3F0-4C9A-BD2F-77A5706099D7}"/>
              </a:ext>
            </a:extLst>
          </p:cNvPr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389ED4-385D-4613-8847-319AFCAC1200}"/>
              </a:ext>
            </a:extLst>
          </p:cNvPr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A09926EF-DEAF-4FFB-BD0E-C4AF48967DC1}"/>
              </a:ext>
            </a:extLst>
          </p:cNvPr>
          <p:cNvSpPr/>
          <p:nvPr/>
        </p:nvSpPr>
        <p:spPr>
          <a:xfrm>
            <a:off x="4373285" y="2222548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5F3408F5-10E6-4F1D-A9DF-0D4524D371B3}"/>
              </a:ext>
            </a:extLst>
          </p:cNvPr>
          <p:cNvSpPr/>
          <p:nvPr/>
        </p:nvSpPr>
        <p:spPr>
          <a:xfrm>
            <a:off x="4535888" y="3789462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EADF254B-DE95-4D13-A51E-76BE696ACEFC}"/>
              </a:ext>
            </a:extLst>
          </p:cNvPr>
          <p:cNvSpPr/>
          <p:nvPr/>
        </p:nvSpPr>
        <p:spPr>
          <a:xfrm rot="18805991">
            <a:off x="5909046" y="4517383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D984EBE-8A8E-4430-858D-607E17280AFD}"/>
              </a:ext>
            </a:extLst>
          </p:cNvPr>
          <p:cNvSpPr/>
          <p:nvPr/>
        </p:nvSpPr>
        <p:spPr>
          <a:xfrm>
            <a:off x="7404269" y="2199980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8945D162-5581-4B3C-A45B-D1108FAD0098}"/>
              </a:ext>
            </a:extLst>
          </p:cNvPr>
          <p:cNvSpPr/>
          <p:nvPr/>
        </p:nvSpPr>
        <p:spPr>
          <a:xfrm>
            <a:off x="7262354" y="3773142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39D7C7A-F300-46B1-96EF-DEBA767366D6}"/>
              </a:ext>
            </a:extLst>
          </p:cNvPr>
          <p:cNvSpPr/>
          <p:nvPr/>
        </p:nvSpPr>
        <p:spPr>
          <a:xfrm>
            <a:off x="5845230" y="2705428"/>
            <a:ext cx="512242" cy="41341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E47F49-22FA-43A6-9603-8E48B02049D1}"/>
              </a:ext>
            </a:extLst>
          </p:cNvPr>
          <p:cNvGrpSpPr/>
          <p:nvPr/>
        </p:nvGrpSpPr>
        <p:grpSpPr>
          <a:xfrm>
            <a:off x="-28630" y="1103145"/>
            <a:ext cx="12213994" cy="5662530"/>
            <a:chOff x="-1552631" y="1103144"/>
            <a:chExt cx="12213994" cy="5662530"/>
          </a:xfrm>
        </p:grpSpPr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33E5106D-A0DB-4CAC-AB95-9EECF388D932}"/>
                </a:ext>
              </a:extLst>
            </p:cNvPr>
            <p:cNvSpPr/>
            <p:nvPr/>
          </p:nvSpPr>
          <p:spPr>
            <a:xfrm>
              <a:off x="-1552631" y="1103144"/>
              <a:ext cx="12213994" cy="5662530"/>
            </a:xfrm>
            <a:custGeom>
              <a:avLst/>
              <a:gdLst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44685 w 9154885"/>
                <a:gd name="connsiteY2" fmla="*/ 1371600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4278086 w 9154885"/>
                <a:gd name="connsiteY2" fmla="*/ 827315 h 4191000"/>
                <a:gd name="connsiteX3" fmla="*/ 9154885 w 9154885"/>
                <a:gd name="connsiteY3" fmla="*/ 0 h 4191000"/>
                <a:gd name="connsiteX0" fmla="*/ 0 w 9187542"/>
                <a:gd name="connsiteY0" fmla="*/ 4735286 h 4735286"/>
                <a:gd name="connsiteX1" fmla="*/ 5442857 w 9187542"/>
                <a:gd name="connsiteY1" fmla="*/ 2971800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87542"/>
                <a:gd name="connsiteY0" fmla="*/ 4735286 h 4735286"/>
                <a:gd name="connsiteX1" fmla="*/ 5323114 w 9187542"/>
                <a:gd name="connsiteY1" fmla="*/ 2764971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67200 w 9176656"/>
                <a:gd name="connsiteY2" fmla="*/ 1371601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1269777"/>
                <a:gd name="connsiteY0" fmla="*/ 5570989 h 5570989"/>
                <a:gd name="connsiteX1" fmla="*/ 5991238 w 11269777"/>
                <a:gd name="connsiteY1" fmla="*/ 3202143 h 5570989"/>
                <a:gd name="connsiteX2" fmla="*/ 4783249 w 11269777"/>
                <a:gd name="connsiteY2" fmla="*/ 1846663 h 5570989"/>
                <a:gd name="connsiteX3" fmla="*/ 11269777 w 11269777"/>
                <a:gd name="connsiteY3" fmla="*/ 0 h 5570989"/>
                <a:gd name="connsiteX0" fmla="*/ 0 w 12213994"/>
                <a:gd name="connsiteY0" fmla="*/ 5924556 h 5924556"/>
                <a:gd name="connsiteX1" fmla="*/ 6935455 w 12213994"/>
                <a:gd name="connsiteY1" fmla="*/ 3202143 h 5924556"/>
                <a:gd name="connsiteX2" fmla="*/ 5727466 w 12213994"/>
                <a:gd name="connsiteY2" fmla="*/ 1846663 h 5924556"/>
                <a:gd name="connsiteX3" fmla="*/ 12213994 w 12213994"/>
                <a:gd name="connsiteY3" fmla="*/ 0 h 592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994" h="5924556">
                  <a:moveTo>
                    <a:pt x="0" y="5924556"/>
                  </a:moveTo>
                  <a:cubicBezTo>
                    <a:pt x="2710291" y="5304347"/>
                    <a:pt x="5980877" y="3881792"/>
                    <a:pt x="6935455" y="3202143"/>
                  </a:cubicBezTo>
                  <a:cubicBezTo>
                    <a:pt x="7890033" y="2522494"/>
                    <a:pt x="4956646" y="2373799"/>
                    <a:pt x="5727466" y="1846663"/>
                  </a:cubicBezTo>
                  <a:cubicBezTo>
                    <a:pt x="6371537" y="1423725"/>
                    <a:pt x="10187553" y="479076"/>
                    <a:pt x="12213994" y="0"/>
                  </a:cubicBezTo>
                </a:path>
              </a:pathLst>
            </a:cu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6472F7C-1E03-4868-BF10-8AEB3FA1D923}"/>
                </a:ext>
              </a:extLst>
            </p:cNvPr>
            <p:cNvSpPr/>
            <p:nvPr/>
          </p:nvSpPr>
          <p:spPr>
            <a:xfrm rot="21233707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>
                <a:rot lat="18894387" lon="19842216" rev="20031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0BBFC7-4E42-496E-A3E4-E8B2D1ED6F1E}"/>
                </a:ext>
              </a:extLst>
            </p:cNvPr>
            <p:cNvSpPr/>
            <p:nvPr/>
          </p:nvSpPr>
          <p:spPr>
            <a:xfrm>
              <a:off x="3643542" y="4416419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8664799" lon="19558760" rev="28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536919-364E-4110-A5C9-CEEEF8742B3E}"/>
                </a:ext>
              </a:extLst>
            </p:cNvPr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448671" lon="19229752" rev="276557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CF0AD9-2F8E-4AD8-BC99-A1DCBC68A4F6}"/>
                </a:ext>
              </a:extLst>
            </p:cNvPr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250383" lon="18844636" rev="337807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8682FE-B5E6-4E60-97A0-F275B0D8C99B}"/>
                </a:ext>
              </a:extLst>
            </p:cNvPr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>
                <a:rot lat="18075710" lon="18392740" rev="375855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9A8FCA-13E8-4BAC-A3CF-6DC108C0CB1B}"/>
              </a:ext>
            </a:extLst>
          </p:cNvPr>
          <p:cNvGrpSpPr/>
          <p:nvPr/>
        </p:nvGrpSpPr>
        <p:grpSpPr>
          <a:xfrm>
            <a:off x="5787446" y="5504260"/>
            <a:ext cx="3881655" cy="718772"/>
            <a:chOff x="4361420" y="4980869"/>
            <a:chExt cx="2756826" cy="7187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449087-6029-4DAB-9A9F-2F82AFA3B8C0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339F7E-A1D8-4C89-BCA3-A58830160A39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F3AAACF-000C-4371-8AED-664A6065E412}"/>
              </a:ext>
            </a:extLst>
          </p:cNvPr>
          <p:cNvSpPr txBox="1"/>
          <p:nvPr/>
        </p:nvSpPr>
        <p:spPr>
          <a:xfrm>
            <a:off x="4479166" y="5525094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045F43-A75C-448F-BB72-9A3887BC4A1D}"/>
              </a:ext>
            </a:extLst>
          </p:cNvPr>
          <p:cNvGrpSpPr/>
          <p:nvPr/>
        </p:nvGrpSpPr>
        <p:grpSpPr>
          <a:xfrm>
            <a:off x="7548296" y="4574081"/>
            <a:ext cx="3881655" cy="718772"/>
            <a:chOff x="4361420" y="4980869"/>
            <a:chExt cx="2756826" cy="71877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755C4B-5980-40EF-8FB6-45D2B2655E24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34DA89-6E8E-4615-892F-AC401AAB9AE6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C41262D-98BA-451F-B231-90D339988D24}"/>
              </a:ext>
            </a:extLst>
          </p:cNvPr>
          <p:cNvSpPr txBox="1"/>
          <p:nvPr/>
        </p:nvSpPr>
        <p:spPr>
          <a:xfrm>
            <a:off x="6240016" y="4594915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3E9122-1055-4B80-A69C-EBA08C880BDA}"/>
              </a:ext>
            </a:extLst>
          </p:cNvPr>
          <p:cNvGrpSpPr/>
          <p:nvPr/>
        </p:nvGrpSpPr>
        <p:grpSpPr>
          <a:xfrm>
            <a:off x="895324" y="3643902"/>
            <a:ext cx="3806102" cy="718772"/>
            <a:chOff x="4361420" y="4980869"/>
            <a:chExt cx="2756826" cy="71877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D5C571-C39D-4555-921A-EA9EECC7930F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7C08B0-CE97-4793-83F8-2DAAF09280FE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9AE522-BC4C-446C-A0E5-72D8D7086E3F}"/>
              </a:ext>
            </a:extLst>
          </p:cNvPr>
          <p:cNvSpPr txBox="1"/>
          <p:nvPr/>
        </p:nvSpPr>
        <p:spPr>
          <a:xfrm>
            <a:off x="4736542" y="3664736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01DE87-ED4A-47F1-9627-70E2892B8CE8}"/>
              </a:ext>
            </a:extLst>
          </p:cNvPr>
          <p:cNvGrpSpPr/>
          <p:nvPr/>
        </p:nvGrpSpPr>
        <p:grpSpPr>
          <a:xfrm>
            <a:off x="801544" y="1783544"/>
            <a:ext cx="3806102" cy="718772"/>
            <a:chOff x="4361420" y="4980869"/>
            <a:chExt cx="2756826" cy="7187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E13DD-D7F9-4771-BBA0-398FC9DEC2B3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BCE6D-CAB8-497C-A8BF-D29781DDC76D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1EB3AC6-5BB1-4543-A8B3-86C3EC1FD2F6}"/>
              </a:ext>
            </a:extLst>
          </p:cNvPr>
          <p:cNvSpPr txBox="1"/>
          <p:nvPr/>
        </p:nvSpPr>
        <p:spPr>
          <a:xfrm>
            <a:off x="4642762" y="1804378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B5DE7D-68D2-432E-ADAA-20F3B3DD5F1D}"/>
              </a:ext>
            </a:extLst>
          </p:cNvPr>
          <p:cNvGrpSpPr/>
          <p:nvPr/>
        </p:nvGrpSpPr>
        <p:grpSpPr>
          <a:xfrm>
            <a:off x="7626863" y="2713723"/>
            <a:ext cx="3881655" cy="718772"/>
            <a:chOff x="4361420" y="4980869"/>
            <a:chExt cx="2756826" cy="7187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4044B8-0090-4301-8D9C-37F6C531D086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55A506-9816-49EB-8DBA-1EA1CAD51B02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24D8527-3C01-41DB-951E-371CAE800FE9}"/>
              </a:ext>
            </a:extLst>
          </p:cNvPr>
          <p:cNvSpPr txBox="1"/>
          <p:nvPr/>
        </p:nvSpPr>
        <p:spPr>
          <a:xfrm>
            <a:off x="6318584" y="2734557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72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65166-9E0E-4F62-B586-E82743F4E09D}"/>
              </a:ext>
            </a:extLst>
          </p:cNvPr>
          <p:cNvGrpSpPr/>
          <p:nvPr/>
        </p:nvGrpSpPr>
        <p:grpSpPr>
          <a:xfrm>
            <a:off x="2366328" y="5794562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1764A1-3A3E-4FC5-AB6A-E2550F695A3C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8ED7E-D194-4AE7-8DFB-B2DCE13332A0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43C78-95E2-4C4B-A499-7CCB6E87C381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3C688D-DC27-4E88-90B9-A0A44E33B303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843458-7FC4-4A82-B1F8-10ACBB9AED4B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BACC3-E6E9-4A68-822F-993FA2C3B800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99D1E9-E021-430C-B0F7-EF386DD746CF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779D8-5B87-401D-96E0-6B854FF1904D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B8133-FD0E-4DC9-AE36-FB511AEB7381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6414B6-27E0-4D8B-9C06-476C1B210EA3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15FFC-7A20-4F3C-9DA9-66C50672EA32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9B82D-E769-41D6-A990-E547CC815D13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5CD570-0DFF-431F-97AA-AAB40B1BADE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4F38A6-5396-48CC-997A-CC8805FE1942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2B29B6-10E6-4246-B2FF-C2BD0A3B61A2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D8AA8B-3B61-497C-878D-DECE27757287}"/>
              </a:ext>
            </a:extLst>
          </p:cNvPr>
          <p:cNvGrpSpPr/>
          <p:nvPr/>
        </p:nvGrpSpPr>
        <p:grpSpPr>
          <a:xfrm>
            <a:off x="9013204" y="1742827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64DFF-2C47-49F7-9040-163894657BF0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0F796-4E34-4F9B-9171-0F0B4A368F71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64390A-0083-47D2-87C0-ACF9FD7B87FA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2E0A5-A84B-423E-99D0-F04615B27E24}"/>
              </a:ext>
            </a:extLst>
          </p:cNvPr>
          <p:cNvGrpSpPr/>
          <p:nvPr/>
        </p:nvGrpSpPr>
        <p:grpSpPr>
          <a:xfrm>
            <a:off x="6291931" y="4119091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0F166C-A742-49F3-AFAA-9832FA9B0BD7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D54030-6208-4458-B1DE-0C56AE810C66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07DF97-E890-48EB-A301-2BD7466621A4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F59778-F149-49F0-82D0-F238D6D70AAA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9F076-089B-4608-BF3A-919204351D1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CCB49-884E-4332-A234-DA8426FAB47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CFAF24-056B-4CC3-A1C0-C2390F8D25D6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6DF5D836-568F-460B-B3B3-72997E29F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520670"/>
              </p:ext>
            </p:extLst>
          </p:nvPr>
        </p:nvGraphicFramePr>
        <p:xfrm>
          <a:off x="906450" y="1749287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491F9C-0A8F-4802-9F6B-9777F5E92526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B1479A1A-80A0-40D0-923F-BB96FCFF3ECA}"/>
              </a:ext>
            </a:extLst>
          </p:cNvPr>
          <p:cNvSpPr/>
          <p:nvPr/>
        </p:nvSpPr>
        <p:spPr>
          <a:xfrm rot="13500000">
            <a:off x="-1248712" y="1271746"/>
            <a:ext cx="6174580" cy="5343942"/>
          </a:xfrm>
          <a:custGeom>
            <a:avLst/>
            <a:gdLst>
              <a:gd name="connsiteX0" fmla="*/ 79337 w 6174580"/>
              <a:gd name="connsiteY0" fmla="*/ 1832756 h 5343942"/>
              <a:gd name="connsiteX1" fmla="*/ 13371 w 6174580"/>
              <a:gd name="connsiteY1" fmla="*/ 1832756 h 5343942"/>
              <a:gd name="connsiteX2" fmla="*/ 13371 w 6174580"/>
              <a:gd name="connsiteY2" fmla="*/ 1766790 h 5343942"/>
              <a:gd name="connsiteX3" fmla="*/ 79337 w 6174580"/>
              <a:gd name="connsiteY3" fmla="*/ 1766789 h 5343942"/>
              <a:gd name="connsiteX4" fmla="*/ 79337 w 6174580"/>
              <a:gd name="connsiteY4" fmla="*/ 1832756 h 5343942"/>
              <a:gd name="connsiteX5" fmla="*/ 889190 w 6174580"/>
              <a:gd name="connsiteY5" fmla="*/ 1022962 h 5343942"/>
              <a:gd name="connsiteX6" fmla="*/ 823224 w 6174580"/>
              <a:gd name="connsiteY6" fmla="*/ 1022962 h 5343942"/>
              <a:gd name="connsiteX7" fmla="*/ 823224 w 6174580"/>
              <a:gd name="connsiteY7" fmla="*/ 956996 h 5343942"/>
              <a:gd name="connsiteX8" fmla="*/ 889190 w 6174580"/>
              <a:gd name="connsiteY8" fmla="*/ 956996 h 5343942"/>
              <a:gd name="connsiteX9" fmla="*/ 889190 w 6174580"/>
              <a:gd name="connsiteY9" fmla="*/ 1022962 h 5343942"/>
              <a:gd name="connsiteX10" fmla="*/ 487629 w 6174580"/>
              <a:gd name="connsiteY10" fmla="*/ 1426256 h 5343942"/>
              <a:gd name="connsiteX11" fmla="*/ 421660 w 6174580"/>
              <a:gd name="connsiteY11" fmla="*/ 1426256 h 5343942"/>
              <a:gd name="connsiteX12" fmla="*/ 421660 w 6174580"/>
              <a:gd name="connsiteY12" fmla="*/ 1360290 h 5343942"/>
              <a:gd name="connsiteX13" fmla="*/ 487629 w 6174580"/>
              <a:gd name="connsiteY13" fmla="*/ 1360290 h 5343942"/>
              <a:gd name="connsiteX14" fmla="*/ 487629 w 6174580"/>
              <a:gd name="connsiteY14" fmla="*/ 1426256 h 5343942"/>
              <a:gd name="connsiteX15" fmla="*/ 216629 w 6174580"/>
              <a:gd name="connsiteY15" fmla="*/ 1697256 h 5343942"/>
              <a:gd name="connsiteX16" fmla="*/ 150663 w 6174580"/>
              <a:gd name="connsiteY16" fmla="*/ 1697256 h 5343942"/>
              <a:gd name="connsiteX17" fmla="*/ 150663 w 6174580"/>
              <a:gd name="connsiteY17" fmla="*/ 1631290 h 5343942"/>
              <a:gd name="connsiteX18" fmla="*/ 216629 w 6174580"/>
              <a:gd name="connsiteY18" fmla="*/ 1631289 h 5343942"/>
              <a:gd name="connsiteX19" fmla="*/ 216629 w 6174580"/>
              <a:gd name="connsiteY19" fmla="*/ 1697256 h 5343942"/>
              <a:gd name="connsiteX20" fmla="*/ 352128 w 6174580"/>
              <a:gd name="connsiteY20" fmla="*/ 1561757 h 5343942"/>
              <a:gd name="connsiteX21" fmla="*/ 286161 w 6174580"/>
              <a:gd name="connsiteY21" fmla="*/ 1561757 h 5343942"/>
              <a:gd name="connsiteX22" fmla="*/ 286162 w 6174580"/>
              <a:gd name="connsiteY22" fmla="*/ 1495791 h 5343942"/>
              <a:gd name="connsiteX23" fmla="*/ 352128 w 6174580"/>
              <a:gd name="connsiteY23" fmla="*/ 1495791 h 5343942"/>
              <a:gd name="connsiteX24" fmla="*/ 352128 w 6174580"/>
              <a:gd name="connsiteY24" fmla="*/ 1561757 h 5343942"/>
              <a:gd name="connsiteX25" fmla="*/ 1026476 w 6174580"/>
              <a:gd name="connsiteY25" fmla="*/ 887461 h 5343942"/>
              <a:gd name="connsiteX26" fmla="*/ 960509 w 6174580"/>
              <a:gd name="connsiteY26" fmla="*/ 887462 h 5343942"/>
              <a:gd name="connsiteX27" fmla="*/ 960509 w 6174580"/>
              <a:gd name="connsiteY27" fmla="*/ 821495 h 5343942"/>
              <a:gd name="connsiteX28" fmla="*/ 1026476 w 6174580"/>
              <a:gd name="connsiteY28" fmla="*/ 821495 h 5343942"/>
              <a:gd name="connsiteX29" fmla="*/ 1026476 w 6174580"/>
              <a:gd name="connsiteY29" fmla="*/ 887461 h 5343942"/>
              <a:gd name="connsiteX30" fmla="*/ 1297475 w 6174580"/>
              <a:gd name="connsiteY30" fmla="*/ 616462 h 5343942"/>
              <a:gd name="connsiteX31" fmla="*/ 1231509 w 6174580"/>
              <a:gd name="connsiteY31" fmla="*/ 616462 h 5343942"/>
              <a:gd name="connsiteX32" fmla="*/ 1231509 w 6174580"/>
              <a:gd name="connsiteY32" fmla="*/ 550496 h 5343942"/>
              <a:gd name="connsiteX33" fmla="*/ 1297475 w 6174580"/>
              <a:gd name="connsiteY33" fmla="*/ 550496 h 5343942"/>
              <a:gd name="connsiteX34" fmla="*/ 1297475 w 6174580"/>
              <a:gd name="connsiteY34" fmla="*/ 616462 h 5343942"/>
              <a:gd name="connsiteX35" fmla="*/ 1161978 w 6174580"/>
              <a:gd name="connsiteY35" fmla="*/ 751961 h 5343942"/>
              <a:gd name="connsiteX36" fmla="*/ 1096009 w 6174580"/>
              <a:gd name="connsiteY36" fmla="*/ 751961 h 5343942"/>
              <a:gd name="connsiteX37" fmla="*/ 1096009 w 6174580"/>
              <a:gd name="connsiteY37" fmla="*/ 685995 h 5343942"/>
              <a:gd name="connsiteX38" fmla="*/ 1161978 w 6174580"/>
              <a:gd name="connsiteY38" fmla="*/ 685995 h 5343942"/>
              <a:gd name="connsiteX39" fmla="*/ 1161978 w 6174580"/>
              <a:gd name="connsiteY39" fmla="*/ 751961 h 5343942"/>
              <a:gd name="connsiteX40" fmla="*/ 624911 w 6174580"/>
              <a:gd name="connsiteY40" fmla="*/ 1290758 h 5343942"/>
              <a:gd name="connsiteX41" fmla="*/ 558944 w 6174580"/>
              <a:gd name="connsiteY41" fmla="*/ 1290758 h 5343942"/>
              <a:gd name="connsiteX42" fmla="*/ 558944 w 6174580"/>
              <a:gd name="connsiteY42" fmla="*/ 1224792 h 5343942"/>
              <a:gd name="connsiteX43" fmla="*/ 624910 w 6174580"/>
              <a:gd name="connsiteY43" fmla="*/ 1224791 h 5343942"/>
              <a:gd name="connsiteX44" fmla="*/ 624911 w 6174580"/>
              <a:gd name="connsiteY44" fmla="*/ 1290758 h 5343942"/>
              <a:gd name="connsiteX45" fmla="*/ 760411 w 6174580"/>
              <a:gd name="connsiteY45" fmla="*/ 1155259 h 5343942"/>
              <a:gd name="connsiteX46" fmla="*/ 694444 w 6174580"/>
              <a:gd name="connsiteY46" fmla="*/ 1155259 h 5343942"/>
              <a:gd name="connsiteX47" fmla="*/ 694444 w 6174580"/>
              <a:gd name="connsiteY47" fmla="*/ 1089293 h 5343942"/>
              <a:gd name="connsiteX48" fmla="*/ 760411 w 6174580"/>
              <a:gd name="connsiteY48" fmla="*/ 1089293 h 5343942"/>
              <a:gd name="connsiteX49" fmla="*/ 760411 w 6174580"/>
              <a:gd name="connsiteY49" fmla="*/ 1155259 h 5343942"/>
              <a:gd name="connsiteX50" fmla="*/ 1434768 w 6174580"/>
              <a:gd name="connsiteY50" fmla="*/ 480963 h 5343942"/>
              <a:gd name="connsiteX51" fmla="*/ 1368802 w 6174580"/>
              <a:gd name="connsiteY51" fmla="*/ 480964 h 5343942"/>
              <a:gd name="connsiteX52" fmla="*/ 1368802 w 6174580"/>
              <a:gd name="connsiteY52" fmla="*/ 414997 h 5343942"/>
              <a:gd name="connsiteX53" fmla="*/ 1434768 w 6174580"/>
              <a:gd name="connsiteY53" fmla="*/ 414997 h 5343942"/>
              <a:gd name="connsiteX54" fmla="*/ 1434768 w 6174580"/>
              <a:gd name="connsiteY54" fmla="*/ 480963 h 5343942"/>
              <a:gd name="connsiteX55" fmla="*/ 1702000 w 6174580"/>
              <a:gd name="connsiteY55" fmla="*/ 214836 h 5343942"/>
              <a:gd name="connsiteX56" fmla="*/ 1636034 w 6174580"/>
              <a:gd name="connsiteY56" fmla="*/ 214836 h 5343942"/>
              <a:gd name="connsiteX57" fmla="*/ 1636034 w 6174580"/>
              <a:gd name="connsiteY57" fmla="*/ 148870 h 5343942"/>
              <a:gd name="connsiteX58" fmla="*/ 1702000 w 6174580"/>
              <a:gd name="connsiteY58" fmla="*/ 148870 h 5343942"/>
              <a:gd name="connsiteX59" fmla="*/ 1702000 w 6174580"/>
              <a:gd name="connsiteY59" fmla="*/ 214836 h 5343942"/>
              <a:gd name="connsiteX60" fmla="*/ 1566503 w 6174580"/>
              <a:gd name="connsiteY60" fmla="*/ 350335 h 5343942"/>
              <a:gd name="connsiteX61" fmla="*/ 1500535 w 6174580"/>
              <a:gd name="connsiteY61" fmla="*/ 350335 h 5343942"/>
              <a:gd name="connsiteX62" fmla="*/ 1500534 w 6174580"/>
              <a:gd name="connsiteY62" fmla="*/ 284369 h 5343942"/>
              <a:gd name="connsiteX63" fmla="*/ 1566503 w 6174580"/>
              <a:gd name="connsiteY63" fmla="*/ 284369 h 5343942"/>
              <a:gd name="connsiteX64" fmla="*/ 1566503 w 6174580"/>
              <a:gd name="connsiteY64" fmla="*/ 350335 h 5343942"/>
              <a:gd name="connsiteX65" fmla="*/ 1839293 w 6174580"/>
              <a:gd name="connsiteY65" fmla="*/ 79337 h 5343942"/>
              <a:gd name="connsiteX66" fmla="*/ 1773327 w 6174580"/>
              <a:gd name="connsiteY66" fmla="*/ 79337 h 5343942"/>
              <a:gd name="connsiteX67" fmla="*/ 1773327 w 6174580"/>
              <a:gd name="connsiteY67" fmla="*/ 13371 h 5343942"/>
              <a:gd name="connsiteX68" fmla="*/ 1839294 w 6174580"/>
              <a:gd name="connsiteY68" fmla="*/ 13371 h 5343942"/>
              <a:gd name="connsiteX69" fmla="*/ 1839293 w 6174580"/>
              <a:gd name="connsiteY69" fmla="*/ 79337 h 5343942"/>
              <a:gd name="connsiteX70" fmla="*/ 223775 w 6174580"/>
              <a:gd name="connsiteY70" fmla="*/ 1977171 h 5343942"/>
              <a:gd name="connsiteX71" fmla="*/ 157808 w 6174580"/>
              <a:gd name="connsiteY71" fmla="*/ 1977170 h 5343942"/>
              <a:gd name="connsiteX72" fmla="*/ 157808 w 6174580"/>
              <a:gd name="connsiteY72" fmla="*/ 1911204 h 5343942"/>
              <a:gd name="connsiteX73" fmla="*/ 223774 w 6174580"/>
              <a:gd name="connsiteY73" fmla="*/ 1911204 h 5343942"/>
              <a:gd name="connsiteX74" fmla="*/ 223775 w 6174580"/>
              <a:gd name="connsiteY74" fmla="*/ 1977171 h 5343942"/>
              <a:gd name="connsiteX75" fmla="*/ 898129 w 6174580"/>
              <a:gd name="connsiteY75" fmla="*/ 1302877 h 5343942"/>
              <a:gd name="connsiteX76" fmla="*/ 832162 w 6174580"/>
              <a:gd name="connsiteY76" fmla="*/ 1302877 h 5343942"/>
              <a:gd name="connsiteX77" fmla="*/ 832162 w 6174580"/>
              <a:gd name="connsiteY77" fmla="*/ 1236910 h 5343942"/>
              <a:gd name="connsiteX78" fmla="*/ 898129 w 6174580"/>
              <a:gd name="connsiteY78" fmla="*/ 1236911 h 5343942"/>
              <a:gd name="connsiteX79" fmla="*/ 898129 w 6174580"/>
              <a:gd name="connsiteY79" fmla="*/ 1302877 h 5343942"/>
              <a:gd name="connsiteX80" fmla="*/ 1033629 w 6174580"/>
              <a:gd name="connsiteY80" fmla="*/ 1167378 h 5343942"/>
              <a:gd name="connsiteX81" fmla="*/ 967662 w 6174580"/>
              <a:gd name="connsiteY81" fmla="*/ 1167378 h 5343942"/>
              <a:gd name="connsiteX82" fmla="*/ 967662 w 6174580"/>
              <a:gd name="connsiteY82" fmla="*/ 1101412 h 5343942"/>
              <a:gd name="connsiteX83" fmla="*/ 1033629 w 6174580"/>
              <a:gd name="connsiteY83" fmla="*/ 1101412 h 5343942"/>
              <a:gd name="connsiteX84" fmla="*/ 1033629 w 6174580"/>
              <a:gd name="connsiteY84" fmla="*/ 1167378 h 5343942"/>
              <a:gd name="connsiteX85" fmla="*/ 361066 w 6174580"/>
              <a:gd name="connsiteY85" fmla="*/ 1841671 h 5343942"/>
              <a:gd name="connsiteX86" fmla="*/ 295099 w 6174580"/>
              <a:gd name="connsiteY86" fmla="*/ 1841671 h 5343942"/>
              <a:gd name="connsiteX87" fmla="*/ 295099 w 6174580"/>
              <a:gd name="connsiteY87" fmla="*/ 1775705 h 5343942"/>
              <a:gd name="connsiteX88" fmla="*/ 361066 w 6174580"/>
              <a:gd name="connsiteY88" fmla="*/ 1775705 h 5343942"/>
              <a:gd name="connsiteX89" fmla="*/ 361066 w 6174580"/>
              <a:gd name="connsiteY89" fmla="*/ 1841671 h 5343942"/>
              <a:gd name="connsiteX90" fmla="*/ 496567 w 6174580"/>
              <a:gd name="connsiteY90" fmla="*/ 1706173 h 5343942"/>
              <a:gd name="connsiteX91" fmla="*/ 430598 w 6174580"/>
              <a:gd name="connsiteY91" fmla="*/ 1706173 h 5343942"/>
              <a:gd name="connsiteX92" fmla="*/ 430598 w 6174580"/>
              <a:gd name="connsiteY92" fmla="*/ 1640207 h 5343942"/>
              <a:gd name="connsiteX93" fmla="*/ 496566 w 6174580"/>
              <a:gd name="connsiteY93" fmla="*/ 1640207 h 5343942"/>
              <a:gd name="connsiteX94" fmla="*/ 496567 w 6174580"/>
              <a:gd name="connsiteY94" fmla="*/ 1706173 h 5343942"/>
              <a:gd name="connsiteX95" fmla="*/ 632067 w 6174580"/>
              <a:gd name="connsiteY95" fmla="*/ 1570675 h 5343942"/>
              <a:gd name="connsiteX96" fmla="*/ 566100 w 6174580"/>
              <a:gd name="connsiteY96" fmla="*/ 1570674 h 5343942"/>
              <a:gd name="connsiteX97" fmla="*/ 566100 w 6174580"/>
              <a:gd name="connsiteY97" fmla="*/ 1504708 h 5343942"/>
              <a:gd name="connsiteX98" fmla="*/ 632066 w 6174580"/>
              <a:gd name="connsiteY98" fmla="*/ 1504708 h 5343942"/>
              <a:gd name="connsiteX99" fmla="*/ 632067 w 6174580"/>
              <a:gd name="connsiteY99" fmla="*/ 1570675 h 5343942"/>
              <a:gd name="connsiteX100" fmla="*/ 1441911 w 6174580"/>
              <a:gd name="connsiteY100" fmla="*/ 760878 h 5343942"/>
              <a:gd name="connsiteX101" fmla="*/ 1375945 w 6174580"/>
              <a:gd name="connsiteY101" fmla="*/ 760878 h 5343942"/>
              <a:gd name="connsiteX102" fmla="*/ 1375944 w 6174580"/>
              <a:gd name="connsiteY102" fmla="*/ 694912 h 5343942"/>
              <a:gd name="connsiteX103" fmla="*/ 1441911 w 6174580"/>
              <a:gd name="connsiteY103" fmla="*/ 694912 h 5343942"/>
              <a:gd name="connsiteX104" fmla="*/ 1441911 w 6174580"/>
              <a:gd name="connsiteY104" fmla="*/ 760878 h 5343942"/>
              <a:gd name="connsiteX105" fmla="*/ 1306413 w 6174580"/>
              <a:gd name="connsiteY105" fmla="*/ 896379 h 5343942"/>
              <a:gd name="connsiteX106" fmla="*/ 1240447 w 6174580"/>
              <a:gd name="connsiteY106" fmla="*/ 896379 h 5343942"/>
              <a:gd name="connsiteX107" fmla="*/ 1240446 w 6174580"/>
              <a:gd name="connsiteY107" fmla="*/ 830412 h 5343942"/>
              <a:gd name="connsiteX108" fmla="*/ 1306413 w 6174580"/>
              <a:gd name="connsiteY108" fmla="*/ 830412 h 5343942"/>
              <a:gd name="connsiteX109" fmla="*/ 1306413 w 6174580"/>
              <a:gd name="connsiteY109" fmla="*/ 896379 h 5343942"/>
              <a:gd name="connsiteX110" fmla="*/ 1170915 w 6174580"/>
              <a:gd name="connsiteY110" fmla="*/ 1031877 h 5343942"/>
              <a:gd name="connsiteX111" fmla="*/ 1104947 w 6174580"/>
              <a:gd name="connsiteY111" fmla="*/ 1031877 h 5343942"/>
              <a:gd name="connsiteX112" fmla="*/ 1104947 w 6174580"/>
              <a:gd name="connsiteY112" fmla="*/ 965911 h 5343942"/>
              <a:gd name="connsiteX113" fmla="*/ 1170915 w 6174580"/>
              <a:gd name="connsiteY113" fmla="*/ 965911 h 5343942"/>
              <a:gd name="connsiteX114" fmla="*/ 1170915 w 6174580"/>
              <a:gd name="connsiteY114" fmla="*/ 1031877 h 5343942"/>
              <a:gd name="connsiteX115" fmla="*/ 769351 w 6174580"/>
              <a:gd name="connsiteY115" fmla="*/ 1435174 h 5343942"/>
              <a:gd name="connsiteX116" fmla="*/ 703384 w 6174580"/>
              <a:gd name="connsiteY116" fmla="*/ 1435174 h 5343942"/>
              <a:gd name="connsiteX117" fmla="*/ 703384 w 6174580"/>
              <a:gd name="connsiteY117" fmla="*/ 1369208 h 5343942"/>
              <a:gd name="connsiteX118" fmla="*/ 769350 w 6174580"/>
              <a:gd name="connsiteY118" fmla="*/ 1369207 h 5343942"/>
              <a:gd name="connsiteX119" fmla="*/ 769351 w 6174580"/>
              <a:gd name="connsiteY119" fmla="*/ 1435174 h 5343942"/>
              <a:gd name="connsiteX120" fmla="*/ 1579200 w 6174580"/>
              <a:gd name="connsiteY120" fmla="*/ 625378 h 5343942"/>
              <a:gd name="connsiteX121" fmla="*/ 1513234 w 6174580"/>
              <a:gd name="connsiteY121" fmla="*/ 625378 h 5343942"/>
              <a:gd name="connsiteX122" fmla="*/ 1513233 w 6174580"/>
              <a:gd name="connsiteY122" fmla="*/ 559412 h 5343942"/>
              <a:gd name="connsiteX123" fmla="*/ 1579200 w 6174580"/>
              <a:gd name="connsiteY123" fmla="*/ 559412 h 5343942"/>
              <a:gd name="connsiteX124" fmla="*/ 1579200 w 6174580"/>
              <a:gd name="connsiteY124" fmla="*/ 625378 h 5343942"/>
              <a:gd name="connsiteX125" fmla="*/ 1846436 w 6174580"/>
              <a:gd name="connsiteY125" fmla="*/ 359252 h 5343942"/>
              <a:gd name="connsiteX126" fmla="*/ 1780470 w 6174580"/>
              <a:gd name="connsiteY126" fmla="*/ 359252 h 5343942"/>
              <a:gd name="connsiteX127" fmla="*/ 1780470 w 6174580"/>
              <a:gd name="connsiteY127" fmla="*/ 293286 h 5343942"/>
              <a:gd name="connsiteX128" fmla="*/ 1846436 w 6174580"/>
              <a:gd name="connsiteY128" fmla="*/ 293286 h 5343942"/>
              <a:gd name="connsiteX129" fmla="*/ 1846436 w 6174580"/>
              <a:gd name="connsiteY129" fmla="*/ 359252 h 5343942"/>
              <a:gd name="connsiteX130" fmla="*/ 1710938 w 6174580"/>
              <a:gd name="connsiteY130" fmla="*/ 494753 h 5343942"/>
              <a:gd name="connsiteX131" fmla="*/ 1644972 w 6174580"/>
              <a:gd name="connsiteY131" fmla="*/ 494753 h 5343942"/>
              <a:gd name="connsiteX132" fmla="*/ 1644972 w 6174580"/>
              <a:gd name="connsiteY132" fmla="*/ 428786 h 5343942"/>
              <a:gd name="connsiteX133" fmla="*/ 1710938 w 6174580"/>
              <a:gd name="connsiteY133" fmla="*/ 428786 h 5343942"/>
              <a:gd name="connsiteX134" fmla="*/ 1710938 w 6174580"/>
              <a:gd name="connsiteY134" fmla="*/ 494753 h 5343942"/>
              <a:gd name="connsiteX135" fmla="*/ 1983725 w 6174580"/>
              <a:gd name="connsiteY135" fmla="*/ 223752 h 5343942"/>
              <a:gd name="connsiteX136" fmla="*/ 1917759 w 6174580"/>
              <a:gd name="connsiteY136" fmla="*/ 223752 h 5343942"/>
              <a:gd name="connsiteX137" fmla="*/ 1917759 w 6174580"/>
              <a:gd name="connsiteY137" fmla="*/ 157785 h 5343942"/>
              <a:gd name="connsiteX138" fmla="*/ 1983725 w 6174580"/>
              <a:gd name="connsiteY138" fmla="*/ 157786 h 5343942"/>
              <a:gd name="connsiteX139" fmla="*/ 1983725 w 6174580"/>
              <a:gd name="connsiteY139" fmla="*/ 223752 h 5343942"/>
              <a:gd name="connsiteX140" fmla="*/ 907044 w 6174580"/>
              <a:gd name="connsiteY140" fmla="*/ 1584574 h 5343942"/>
              <a:gd name="connsiteX141" fmla="*/ 841078 w 6174580"/>
              <a:gd name="connsiteY141" fmla="*/ 1584574 h 5343942"/>
              <a:gd name="connsiteX142" fmla="*/ 841077 w 6174580"/>
              <a:gd name="connsiteY142" fmla="*/ 1518608 h 5343942"/>
              <a:gd name="connsiteX143" fmla="*/ 907044 w 6174580"/>
              <a:gd name="connsiteY143" fmla="*/ 1518608 h 5343942"/>
              <a:gd name="connsiteX144" fmla="*/ 907044 w 6174580"/>
              <a:gd name="connsiteY144" fmla="*/ 1584574 h 5343942"/>
              <a:gd name="connsiteX145" fmla="*/ 1042545 w 6174580"/>
              <a:gd name="connsiteY145" fmla="*/ 1449075 h 5343942"/>
              <a:gd name="connsiteX146" fmla="*/ 976578 w 6174580"/>
              <a:gd name="connsiteY146" fmla="*/ 1449075 h 5343942"/>
              <a:gd name="connsiteX147" fmla="*/ 976578 w 6174580"/>
              <a:gd name="connsiteY147" fmla="*/ 1383108 h 5343942"/>
              <a:gd name="connsiteX148" fmla="*/ 1042545 w 6174580"/>
              <a:gd name="connsiteY148" fmla="*/ 1383108 h 5343942"/>
              <a:gd name="connsiteX149" fmla="*/ 1042545 w 6174580"/>
              <a:gd name="connsiteY149" fmla="*/ 1449075 h 5343942"/>
              <a:gd name="connsiteX150" fmla="*/ 1178047 w 6174580"/>
              <a:gd name="connsiteY150" fmla="*/ 1313576 h 5343942"/>
              <a:gd name="connsiteX151" fmla="*/ 1112081 w 6174580"/>
              <a:gd name="connsiteY151" fmla="*/ 1313576 h 5343942"/>
              <a:gd name="connsiteX152" fmla="*/ 1112081 w 6174580"/>
              <a:gd name="connsiteY152" fmla="*/ 1247610 h 5343942"/>
              <a:gd name="connsiteX153" fmla="*/ 1178048 w 6174580"/>
              <a:gd name="connsiteY153" fmla="*/ 1247610 h 5343942"/>
              <a:gd name="connsiteX154" fmla="*/ 1178047 w 6174580"/>
              <a:gd name="connsiteY154" fmla="*/ 1313576 h 5343942"/>
              <a:gd name="connsiteX155" fmla="*/ 369977 w 6174580"/>
              <a:gd name="connsiteY155" fmla="*/ 2123366 h 5343942"/>
              <a:gd name="connsiteX156" fmla="*/ 304011 w 6174580"/>
              <a:gd name="connsiteY156" fmla="*/ 2123366 h 5343942"/>
              <a:gd name="connsiteX157" fmla="*/ 304011 w 6174580"/>
              <a:gd name="connsiteY157" fmla="*/ 2057400 h 5343942"/>
              <a:gd name="connsiteX158" fmla="*/ 369977 w 6174580"/>
              <a:gd name="connsiteY158" fmla="*/ 2057400 h 5343942"/>
              <a:gd name="connsiteX159" fmla="*/ 369977 w 6174580"/>
              <a:gd name="connsiteY159" fmla="*/ 2123366 h 5343942"/>
              <a:gd name="connsiteX160" fmla="*/ 505493 w 6174580"/>
              <a:gd name="connsiteY160" fmla="*/ 1987868 h 5343942"/>
              <a:gd name="connsiteX161" fmla="*/ 439527 w 6174580"/>
              <a:gd name="connsiteY161" fmla="*/ 1987867 h 5343942"/>
              <a:gd name="connsiteX162" fmla="*/ 439527 w 6174580"/>
              <a:gd name="connsiteY162" fmla="*/ 1921901 h 5343942"/>
              <a:gd name="connsiteX163" fmla="*/ 505493 w 6174580"/>
              <a:gd name="connsiteY163" fmla="*/ 1921901 h 5343942"/>
              <a:gd name="connsiteX164" fmla="*/ 505493 w 6174580"/>
              <a:gd name="connsiteY164" fmla="*/ 1987868 h 5343942"/>
              <a:gd name="connsiteX165" fmla="*/ 640995 w 6174580"/>
              <a:gd name="connsiteY165" fmla="*/ 1852367 h 5343942"/>
              <a:gd name="connsiteX166" fmla="*/ 575029 w 6174580"/>
              <a:gd name="connsiteY166" fmla="*/ 1852367 h 5343942"/>
              <a:gd name="connsiteX167" fmla="*/ 575029 w 6174580"/>
              <a:gd name="connsiteY167" fmla="*/ 1786401 h 5343942"/>
              <a:gd name="connsiteX168" fmla="*/ 640995 w 6174580"/>
              <a:gd name="connsiteY168" fmla="*/ 1786400 h 5343942"/>
              <a:gd name="connsiteX169" fmla="*/ 640995 w 6174580"/>
              <a:gd name="connsiteY169" fmla="*/ 1852367 h 5343942"/>
              <a:gd name="connsiteX170" fmla="*/ 1450829 w 6174580"/>
              <a:gd name="connsiteY170" fmla="*/ 1042575 h 5343942"/>
              <a:gd name="connsiteX171" fmla="*/ 1384863 w 6174580"/>
              <a:gd name="connsiteY171" fmla="*/ 1042575 h 5343942"/>
              <a:gd name="connsiteX172" fmla="*/ 1384862 w 6174580"/>
              <a:gd name="connsiteY172" fmla="*/ 976609 h 5343942"/>
              <a:gd name="connsiteX173" fmla="*/ 1450829 w 6174580"/>
              <a:gd name="connsiteY173" fmla="*/ 976609 h 5343942"/>
              <a:gd name="connsiteX174" fmla="*/ 1450829 w 6174580"/>
              <a:gd name="connsiteY174" fmla="*/ 1042575 h 5343942"/>
              <a:gd name="connsiteX175" fmla="*/ 1315330 w 6174580"/>
              <a:gd name="connsiteY175" fmla="*/ 1178075 h 5343942"/>
              <a:gd name="connsiteX176" fmla="*/ 1249364 w 6174580"/>
              <a:gd name="connsiteY176" fmla="*/ 1178075 h 5343942"/>
              <a:gd name="connsiteX177" fmla="*/ 1249364 w 6174580"/>
              <a:gd name="connsiteY177" fmla="*/ 1112109 h 5343942"/>
              <a:gd name="connsiteX178" fmla="*/ 1315330 w 6174580"/>
              <a:gd name="connsiteY178" fmla="*/ 1112109 h 5343942"/>
              <a:gd name="connsiteX179" fmla="*/ 1315330 w 6174580"/>
              <a:gd name="connsiteY179" fmla="*/ 1178075 h 5343942"/>
              <a:gd name="connsiteX180" fmla="*/ 778278 w 6174580"/>
              <a:gd name="connsiteY180" fmla="*/ 1716868 h 5343942"/>
              <a:gd name="connsiteX181" fmla="*/ 712312 w 6174580"/>
              <a:gd name="connsiteY181" fmla="*/ 1716869 h 5343942"/>
              <a:gd name="connsiteX182" fmla="*/ 712311 w 6174580"/>
              <a:gd name="connsiteY182" fmla="*/ 1650902 h 5343942"/>
              <a:gd name="connsiteX183" fmla="*/ 778278 w 6174580"/>
              <a:gd name="connsiteY183" fmla="*/ 1650902 h 5343942"/>
              <a:gd name="connsiteX184" fmla="*/ 778278 w 6174580"/>
              <a:gd name="connsiteY184" fmla="*/ 1716868 h 5343942"/>
              <a:gd name="connsiteX185" fmla="*/ 1186965 w 6174580"/>
              <a:gd name="connsiteY185" fmla="*/ 1593489 h 5343942"/>
              <a:gd name="connsiteX186" fmla="*/ 1120999 w 6174580"/>
              <a:gd name="connsiteY186" fmla="*/ 1593489 h 5343942"/>
              <a:gd name="connsiteX187" fmla="*/ 1120998 w 6174580"/>
              <a:gd name="connsiteY187" fmla="*/ 1527523 h 5343942"/>
              <a:gd name="connsiteX188" fmla="*/ 1186965 w 6174580"/>
              <a:gd name="connsiteY188" fmla="*/ 1527523 h 5343942"/>
              <a:gd name="connsiteX189" fmla="*/ 1186965 w 6174580"/>
              <a:gd name="connsiteY189" fmla="*/ 1593489 h 5343942"/>
              <a:gd name="connsiteX190" fmla="*/ 915965 w 6174580"/>
              <a:gd name="connsiteY190" fmla="*/ 1864490 h 5343942"/>
              <a:gd name="connsiteX191" fmla="*/ 849999 w 6174580"/>
              <a:gd name="connsiteY191" fmla="*/ 1864490 h 5343942"/>
              <a:gd name="connsiteX192" fmla="*/ 849999 w 6174580"/>
              <a:gd name="connsiteY192" fmla="*/ 1798524 h 5343942"/>
              <a:gd name="connsiteX193" fmla="*/ 915966 w 6174580"/>
              <a:gd name="connsiteY193" fmla="*/ 1798524 h 5343942"/>
              <a:gd name="connsiteX194" fmla="*/ 915965 w 6174580"/>
              <a:gd name="connsiteY194" fmla="*/ 1864490 h 5343942"/>
              <a:gd name="connsiteX195" fmla="*/ 1051465 w 6174580"/>
              <a:gd name="connsiteY195" fmla="*/ 1728990 h 5343942"/>
              <a:gd name="connsiteX196" fmla="*/ 985499 w 6174580"/>
              <a:gd name="connsiteY196" fmla="*/ 1728990 h 5343942"/>
              <a:gd name="connsiteX197" fmla="*/ 985499 w 6174580"/>
              <a:gd name="connsiteY197" fmla="*/ 1663023 h 5343942"/>
              <a:gd name="connsiteX198" fmla="*/ 1051466 w 6174580"/>
              <a:gd name="connsiteY198" fmla="*/ 1663024 h 5343942"/>
              <a:gd name="connsiteX199" fmla="*/ 1051465 w 6174580"/>
              <a:gd name="connsiteY199" fmla="*/ 1728990 h 5343942"/>
              <a:gd name="connsiteX200" fmla="*/ 649875 w 6174580"/>
              <a:gd name="connsiteY200" fmla="*/ 2132284 h 5343942"/>
              <a:gd name="connsiteX201" fmla="*/ 583909 w 6174580"/>
              <a:gd name="connsiteY201" fmla="*/ 2132283 h 5343942"/>
              <a:gd name="connsiteX202" fmla="*/ 583909 w 6174580"/>
              <a:gd name="connsiteY202" fmla="*/ 2066317 h 5343942"/>
              <a:gd name="connsiteX203" fmla="*/ 649875 w 6174580"/>
              <a:gd name="connsiteY203" fmla="*/ 2066317 h 5343942"/>
              <a:gd name="connsiteX204" fmla="*/ 649875 w 6174580"/>
              <a:gd name="connsiteY204" fmla="*/ 2132284 h 5343942"/>
              <a:gd name="connsiteX205" fmla="*/ 785375 w 6174580"/>
              <a:gd name="connsiteY205" fmla="*/ 1996789 h 5343942"/>
              <a:gd name="connsiteX206" fmla="*/ 719409 w 6174580"/>
              <a:gd name="connsiteY206" fmla="*/ 1996789 h 5343942"/>
              <a:gd name="connsiteX207" fmla="*/ 719409 w 6174580"/>
              <a:gd name="connsiteY207" fmla="*/ 1930823 h 5343942"/>
              <a:gd name="connsiteX208" fmla="*/ 785375 w 6174580"/>
              <a:gd name="connsiteY208" fmla="*/ 1930823 h 5343942"/>
              <a:gd name="connsiteX209" fmla="*/ 785375 w 6174580"/>
              <a:gd name="connsiteY209" fmla="*/ 1996789 h 5343942"/>
              <a:gd name="connsiteX210" fmla="*/ 514405 w 6174580"/>
              <a:gd name="connsiteY210" fmla="*/ 2267782 h 5343942"/>
              <a:gd name="connsiteX211" fmla="*/ 448438 w 6174580"/>
              <a:gd name="connsiteY211" fmla="*/ 2267782 h 5343942"/>
              <a:gd name="connsiteX212" fmla="*/ 448438 w 6174580"/>
              <a:gd name="connsiteY212" fmla="*/ 2201816 h 5343942"/>
              <a:gd name="connsiteX213" fmla="*/ 514405 w 6174580"/>
              <a:gd name="connsiteY213" fmla="*/ 2201816 h 5343942"/>
              <a:gd name="connsiteX214" fmla="*/ 514405 w 6174580"/>
              <a:gd name="connsiteY214" fmla="*/ 2267782 h 5343942"/>
              <a:gd name="connsiteX215" fmla="*/ 1459746 w 6174580"/>
              <a:gd name="connsiteY215" fmla="*/ 1322492 h 5343942"/>
              <a:gd name="connsiteX216" fmla="*/ 1393780 w 6174580"/>
              <a:gd name="connsiteY216" fmla="*/ 1322491 h 5343942"/>
              <a:gd name="connsiteX217" fmla="*/ 1393780 w 6174580"/>
              <a:gd name="connsiteY217" fmla="*/ 1256525 h 5343942"/>
              <a:gd name="connsiteX218" fmla="*/ 1459746 w 6174580"/>
              <a:gd name="connsiteY218" fmla="*/ 1256525 h 5343942"/>
              <a:gd name="connsiteX219" fmla="*/ 1459746 w 6174580"/>
              <a:gd name="connsiteY219" fmla="*/ 1322492 h 5343942"/>
              <a:gd name="connsiteX220" fmla="*/ 1324249 w 6174580"/>
              <a:gd name="connsiteY220" fmla="*/ 1457990 h 5343942"/>
              <a:gd name="connsiteX221" fmla="*/ 1258283 w 6174580"/>
              <a:gd name="connsiteY221" fmla="*/ 1457990 h 5343942"/>
              <a:gd name="connsiteX222" fmla="*/ 1258282 w 6174580"/>
              <a:gd name="connsiteY222" fmla="*/ 1392023 h 5343942"/>
              <a:gd name="connsiteX223" fmla="*/ 1324249 w 6174580"/>
              <a:gd name="connsiteY223" fmla="*/ 1392024 h 5343942"/>
              <a:gd name="connsiteX224" fmla="*/ 1324249 w 6174580"/>
              <a:gd name="connsiteY224" fmla="*/ 1457990 h 5343942"/>
              <a:gd name="connsiteX225" fmla="*/ 1595248 w 6174580"/>
              <a:gd name="connsiteY225" fmla="*/ 1186990 h 5343942"/>
              <a:gd name="connsiteX226" fmla="*/ 1529282 w 6174580"/>
              <a:gd name="connsiteY226" fmla="*/ 1186991 h 5343942"/>
              <a:gd name="connsiteX227" fmla="*/ 1529282 w 6174580"/>
              <a:gd name="connsiteY227" fmla="*/ 1121024 h 5343942"/>
              <a:gd name="connsiteX228" fmla="*/ 1595248 w 6174580"/>
              <a:gd name="connsiteY228" fmla="*/ 1121024 h 5343942"/>
              <a:gd name="connsiteX229" fmla="*/ 1595248 w 6174580"/>
              <a:gd name="connsiteY229" fmla="*/ 1186990 h 5343942"/>
              <a:gd name="connsiteX230" fmla="*/ 923104 w 6174580"/>
              <a:gd name="connsiteY230" fmla="*/ 2144405 h 5343942"/>
              <a:gd name="connsiteX231" fmla="*/ 857138 w 6174580"/>
              <a:gd name="connsiteY231" fmla="*/ 2144405 h 5343942"/>
              <a:gd name="connsiteX232" fmla="*/ 857138 w 6174580"/>
              <a:gd name="connsiteY232" fmla="*/ 2078439 h 5343942"/>
              <a:gd name="connsiteX233" fmla="*/ 923104 w 6174580"/>
              <a:gd name="connsiteY233" fmla="*/ 2078439 h 5343942"/>
              <a:gd name="connsiteX234" fmla="*/ 923104 w 6174580"/>
              <a:gd name="connsiteY234" fmla="*/ 2144405 h 5343942"/>
              <a:gd name="connsiteX235" fmla="*/ 1060386 w 6174580"/>
              <a:gd name="connsiteY235" fmla="*/ 2008902 h 5343942"/>
              <a:gd name="connsiteX236" fmla="*/ 994420 w 6174580"/>
              <a:gd name="connsiteY236" fmla="*/ 2008902 h 5343942"/>
              <a:gd name="connsiteX237" fmla="*/ 994420 w 6174580"/>
              <a:gd name="connsiteY237" fmla="*/ 1942936 h 5343942"/>
              <a:gd name="connsiteX238" fmla="*/ 1060386 w 6174580"/>
              <a:gd name="connsiteY238" fmla="*/ 1942936 h 5343942"/>
              <a:gd name="connsiteX239" fmla="*/ 1060386 w 6174580"/>
              <a:gd name="connsiteY239" fmla="*/ 2008902 h 5343942"/>
              <a:gd name="connsiteX240" fmla="*/ 1331386 w 6174580"/>
              <a:gd name="connsiteY240" fmla="*/ 1739687 h 5343942"/>
              <a:gd name="connsiteX241" fmla="*/ 1265420 w 6174580"/>
              <a:gd name="connsiteY241" fmla="*/ 1739687 h 5343942"/>
              <a:gd name="connsiteX242" fmla="*/ 1265420 w 6174580"/>
              <a:gd name="connsiteY242" fmla="*/ 1673721 h 5343942"/>
              <a:gd name="connsiteX243" fmla="*/ 1331387 w 6174580"/>
              <a:gd name="connsiteY243" fmla="*/ 1673721 h 5343942"/>
              <a:gd name="connsiteX244" fmla="*/ 1331386 w 6174580"/>
              <a:gd name="connsiteY244" fmla="*/ 1739687 h 5343942"/>
              <a:gd name="connsiteX245" fmla="*/ 1195889 w 6174580"/>
              <a:gd name="connsiteY245" fmla="*/ 1875186 h 5343942"/>
              <a:gd name="connsiteX246" fmla="*/ 1129923 w 6174580"/>
              <a:gd name="connsiteY246" fmla="*/ 1875186 h 5343942"/>
              <a:gd name="connsiteX247" fmla="*/ 1129923 w 6174580"/>
              <a:gd name="connsiteY247" fmla="*/ 1809219 h 5343942"/>
              <a:gd name="connsiteX248" fmla="*/ 1195889 w 6174580"/>
              <a:gd name="connsiteY248" fmla="*/ 1809219 h 5343942"/>
              <a:gd name="connsiteX249" fmla="*/ 1195889 w 6174580"/>
              <a:gd name="connsiteY249" fmla="*/ 1875186 h 5343942"/>
              <a:gd name="connsiteX250" fmla="*/ 794268 w 6174580"/>
              <a:gd name="connsiteY250" fmla="*/ 2278493 h 5343942"/>
              <a:gd name="connsiteX251" fmla="*/ 728302 w 6174580"/>
              <a:gd name="connsiteY251" fmla="*/ 2278493 h 5343942"/>
              <a:gd name="connsiteX252" fmla="*/ 728302 w 6174580"/>
              <a:gd name="connsiteY252" fmla="*/ 2212526 h 5343942"/>
              <a:gd name="connsiteX253" fmla="*/ 794268 w 6174580"/>
              <a:gd name="connsiteY253" fmla="*/ 2212526 h 5343942"/>
              <a:gd name="connsiteX254" fmla="*/ 794268 w 6174580"/>
              <a:gd name="connsiteY254" fmla="*/ 2278493 h 5343942"/>
              <a:gd name="connsiteX255" fmla="*/ 658821 w 6174580"/>
              <a:gd name="connsiteY255" fmla="*/ 2413984 h 5343942"/>
              <a:gd name="connsiteX256" fmla="*/ 592854 w 6174580"/>
              <a:gd name="connsiteY256" fmla="*/ 2413984 h 5343942"/>
              <a:gd name="connsiteX257" fmla="*/ 592854 w 6174580"/>
              <a:gd name="connsiteY257" fmla="*/ 2348018 h 5343942"/>
              <a:gd name="connsiteX258" fmla="*/ 658821 w 6174580"/>
              <a:gd name="connsiteY258" fmla="*/ 2348018 h 5343942"/>
              <a:gd name="connsiteX259" fmla="*/ 658821 w 6174580"/>
              <a:gd name="connsiteY259" fmla="*/ 2413984 h 5343942"/>
              <a:gd name="connsiteX260" fmla="*/ 1739671 w 6174580"/>
              <a:gd name="connsiteY260" fmla="*/ 1333185 h 5343942"/>
              <a:gd name="connsiteX261" fmla="*/ 1673704 w 6174580"/>
              <a:gd name="connsiteY261" fmla="*/ 1333185 h 5343942"/>
              <a:gd name="connsiteX262" fmla="*/ 1673704 w 6174580"/>
              <a:gd name="connsiteY262" fmla="*/ 1267218 h 5343942"/>
              <a:gd name="connsiteX263" fmla="*/ 1739671 w 6174580"/>
              <a:gd name="connsiteY263" fmla="*/ 1267219 h 5343942"/>
              <a:gd name="connsiteX264" fmla="*/ 1739671 w 6174580"/>
              <a:gd name="connsiteY264" fmla="*/ 1333185 h 5343942"/>
              <a:gd name="connsiteX265" fmla="*/ 1604171 w 6174580"/>
              <a:gd name="connsiteY265" fmla="*/ 1468685 h 5343942"/>
              <a:gd name="connsiteX266" fmla="*/ 1538205 w 6174580"/>
              <a:gd name="connsiteY266" fmla="*/ 1468686 h 5343942"/>
              <a:gd name="connsiteX267" fmla="*/ 1538205 w 6174580"/>
              <a:gd name="connsiteY267" fmla="*/ 1402719 h 5343942"/>
              <a:gd name="connsiteX268" fmla="*/ 1604171 w 6174580"/>
              <a:gd name="connsiteY268" fmla="*/ 1402719 h 5343942"/>
              <a:gd name="connsiteX269" fmla="*/ 1604171 w 6174580"/>
              <a:gd name="connsiteY269" fmla="*/ 1468685 h 5343942"/>
              <a:gd name="connsiteX270" fmla="*/ 1468671 w 6174580"/>
              <a:gd name="connsiteY270" fmla="*/ 1604188 h 5343942"/>
              <a:gd name="connsiteX271" fmla="*/ 1402705 w 6174580"/>
              <a:gd name="connsiteY271" fmla="*/ 1604188 h 5343942"/>
              <a:gd name="connsiteX272" fmla="*/ 1402705 w 6174580"/>
              <a:gd name="connsiteY272" fmla="*/ 1538222 h 5343942"/>
              <a:gd name="connsiteX273" fmla="*/ 1468671 w 6174580"/>
              <a:gd name="connsiteY273" fmla="*/ 1538222 h 5343942"/>
              <a:gd name="connsiteX274" fmla="*/ 1468671 w 6174580"/>
              <a:gd name="connsiteY274" fmla="*/ 1604188 h 5343942"/>
              <a:gd name="connsiteX275" fmla="*/ 1876952 w 6174580"/>
              <a:gd name="connsiteY275" fmla="*/ 1197685 h 5343942"/>
              <a:gd name="connsiteX276" fmla="*/ 1810986 w 6174580"/>
              <a:gd name="connsiteY276" fmla="*/ 1197685 h 5343942"/>
              <a:gd name="connsiteX277" fmla="*/ 1810986 w 6174580"/>
              <a:gd name="connsiteY277" fmla="*/ 1131718 h 5343942"/>
              <a:gd name="connsiteX278" fmla="*/ 1876953 w 6174580"/>
              <a:gd name="connsiteY278" fmla="*/ 1131718 h 5343942"/>
              <a:gd name="connsiteX279" fmla="*/ 1876952 w 6174580"/>
              <a:gd name="connsiteY279" fmla="*/ 1197685 h 5343942"/>
              <a:gd name="connsiteX280" fmla="*/ 2012461 w 6174580"/>
              <a:gd name="connsiteY280" fmla="*/ 1062187 h 5343942"/>
              <a:gd name="connsiteX281" fmla="*/ 1946495 w 6174580"/>
              <a:gd name="connsiteY281" fmla="*/ 1062188 h 5343942"/>
              <a:gd name="connsiteX282" fmla="*/ 1946495 w 6174580"/>
              <a:gd name="connsiteY282" fmla="*/ 996221 h 5343942"/>
              <a:gd name="connsiteX283" fmla="*/ 2012461 w 6174580"/>
              <a:gd name="connsiteY283" fmla="*/ 996221 h 5343942"/>
              <a:gd name="connsiteX284" fmla="*/ 2012461 w 6174580"/>
              <a:gd name="connsiteY284" fmla="*/ 1062187 h 5343942"/>
              <a:gd name="connsiteX285" fmla="*/ 2144196 w 6174580"/>
              <a:gd name="connsiteY285" fmla="*/ 931559 h 5343942"/>
              <a:gd name="connsiteX286" fmla="*/ 2078230 w 6174580"/>
              <a:gd name="connsiteY286" fmla="*/ 931559 h 5343942"/>
              <a:gd name="connsiteX287" fmla="*/ 2078229 w 6174580"/>
              <a:gd name="connsiteY287" fmla="*/ 865592 h 5343942"/>
              <a:gd name="connsiteX288" fmla="*/ 2144196 w 6174580"/>
              <a:gd name="connsiteY288" fmla="*/ 865592 h 5343942"/>
              <a:gd name="connsiteX289" fmla="*/ 2144196 w 6174580"/>
              <a:gd name="connsiteY289" fmla="*/ 931559 h 5343942"/>
              <a:gd name="connsiteX290" fmla="*/ 932027 w 6174580"/>
              <a:gd name="connsiteY290" fmla="*/ 2426100 h 5343942"/>
              <a:gd name="connsiteX291" fmla="*/ 866060 w 6174580"/>
              <a:gd name="connsiteY291" fmla="*/ 2426100 h 5343942"/>
              <a:gd name="connsiteX292" fmla="*/ 866060 w 6174580"/>
              <a:gd name="connsiteY292" fmla="*/ 2360133 h 5343942"/>
              <a:gd name="connsiteX293" fmla="*/ 932027 w 6174580"/>
              <a:gd name="connsiteY293" fmla="*/ 2360133 h 5343942"/>
              <a:gd name="connsiteX294" fmla="*/ 932027 w 6174580"/>
              <a:gd name="connsiteY294" fmla="*/ 2426100 h 5343942"/>
              <a:gd name="connsiteX295" fmla="*/ 1069309 w 6174580"/>
              <a:gd name="connsiteY295" fmla="*/ 2290599 h 5343942"/>
              <a:gd name="connsiteX296" fmla="*/ 1003343 w 6174580"/>
              <a:gd name="connsiteY296" fmla="*/ 2290599 h 5343942"/>
              <a:gd name="connsiteX297" fmla="*/ 1003343 w 6174580"/>
              <a:gd name="connsiteY297" fmla="*/ 2224632 h 5343942"/>
              <a:gd name="connsiteX298" fmla="*/ 1069309 w 6174580"/>
              <a:gd name="connsiteY298" fmla="*/ 2224633 h 5343942"/>
              <a:gd name="connsiteX299" fmla="*/ 1069309 w 6174580"/>
              <a:gd name="connsiteY299" fmla="*/ 2290599 h 5343942"/>
              <a:gd name="connsiteX300" fmla="*/ 1204810 w 6174580"/>
              <a:gd name="connsiteY300" fmla="*/ 2155098 h 5343942"/>
              <a:gd name="connsiteX301" fmla="*/ 1138844 w 6174580"/>
              <a:gd name="connsiteY301" fmla="*/ 2155098 h 5343942"/>
              <a:gd name="connsiteX302" fmla="*/ 1138844 w 6174580"/>
              <a:gd name="connsiteY302" fmla="*/ 2089132 h 5343942"/>
              <a:gd name="connsiteX303" fmla="*/ 1204810 w 6174580"/>
              <a:gd name="connsiteY303" fmla="*/ 2089132 h 5343942"/>
              <a:gd name="connsiteX304" fmla="*/ 1204810 w 6174580"/>
              <a:gd name="connsiteY304" fmla="*/ 2155098 h 5343942"/>
              <a:gd name="connsiteX305" fmla="*/ 1340309 w 6174580"/>
              <a:gd name="connsiteY305" fmla="*/ 2019600 h 5343942"/>
              <a:gd name="connsiteX306" fmla="*/ 1274343 w 6174580"/>
              <a:gd name="connsiteY306" fmla="*/ 2019600 h 5343942"/>
              <a:gd name="connsiteX307" fmla="*/ 1274343 w 6174580"/>
              <a:gd name="connsiteY307" fmla="*/ 1953634 h 5343942"/>
              <a:gd name="connsiteX308" fmla="*/ 1340310 w 6174580"/>
              <a:gd name="connsiteY308" fmla="*/ 1953634 h 5343942"/>
              <a:gd name="connsiteX309" fmla="*/ 1340309 w 6174580"/>
              <a:gd name="connsiteY309" fmla="*/ 2019600 h 5343942"/>
              <a:gd name="connsiteX310" fmla="*/ 1475810 w 6174580"/>
              <a:gd name="connsiteY310" fmla="*/ 1884099 h 5343942"/>
              <a:gd name="connsiteX311" fmla="*/ 1409844 w 6174580"/>
              <a:gd name="connsiteY311" fmla="*/ 1884100 h 5343942"/>
              <a:gd name="connsiteX312" fmla="*/ 1409844 w 6174580"/>
              <a:gd name="connsiteY312" fmla="*/ 1818133 h 5343942"/>
              <a:gd name="connsiteX313" fmla="*/ 1475810 w 6174580"/>
              <a:gd name="connsiteY313" fmla="*/ 1818133 h 5343942"/>
              <a:gd name="connsiteX314" fmla="*/ 1475810 w 6174580"/>
              <a:gd name="connsiteY314" fmla="*/ 1884099 h 5343942"/>
              <a:gd name="connsiteX315" fmla="*/ 1613091 w 6174580"/>
              <a:gd name="connsiteY315" fmla="*/ 1748598 h 5343942"/>
              <a:gd name="connsiteX316" fmla="*/ 1547124 w 6174580"/>
              <a:gd name="connsiteY316" fmla="*/ 1748598 h 5343942"/>
              <a:gd name="connsiteX317" fmla="*/ 1547124 w 6174580"/>
              <a:gd name="connsiteY317" fmla="*/ 1682632 h 5343942"/>
              <a:gd name="connsiteX318" fmla="*/ 1613091 w 6174580"/>
              <a:gd name="connsiteY318" fmla="*/ 1682632 h 5343942"/>
              <a:gd name="connsiteX319" fmla="*/ 1613091 w 6174580"/>
              <a:gd name="connsiteY319" fmla="*/ 1748598 h 5343942"/>
              <a:gd name="connsiteX320" fmla="*/ 1884091 w 6174580"/>
              <a:gd name="connsiteY320" fmla="*/ 1477599 h 5343942"/>
              <a:gd name="connsiteX321" fmla="*/ 1818125 w 6174580"/>
              <a:gd name="connsiteY321" fmla="*/ 1477599 h 5343942"/>
              <a:gd name="connsiteX322" fmla="*/ 1818124 w 6174580"/>
              <a:gd name="connsiteY322" fmla="*/ 1411633 h 5343942"/>
              <a:gd name="connsiteX323" fmla="*/ 1884091 w 6174580"/>
              <a:gd name="connsiteY323" fmla="*/ 1411633 h 5343942"/>
              <a:gd name="connsiteX324" fmla="*/ 1884091 w 6174580"/>
              <a:gd name="connsiteY324" fmla="*/ 1477599 h 5343942"/>
              <a:gd name="connsiteX325" fmla="*/ 1748594 w 6174580"/>
              <a:gd name="connsiteY325" fmla="*/ 1613100 h 5343942"/>
              <a:gd name="connsiteX326" fmla="*/ 1682627 w 6174580"/>
              <a:gd name="connsiteY326" fmla="*/ 1613100 h 5343942"/>
              <a:gd name="connsiteX327" fmla="*/ 1682627 w 6174580"/>
              <a:gd name="connsiteY327" fmla="*/ 1547133 h 5343942"/>
              <a:gd name="connsiteX328" fmla="*/ 1748594 w 6174580"/>
              <a:gd name="connsiteY328" fmla="*/ 1547133 h 5343942"/>
              <a:gd name="connsiteX329" fmla="*/ 1748594 w 6174580"/>
              <a:gd name="connsiteY329" fmla="*/ 1613100 h 5343942"/>
              <a:gd name="connsiteX330" fmla="*/ 803259 w 6174580"/>
              <a:gd name="connsiteY330" fmla="*/ 2558439 h 5343942"/>
              <a:gd name="connsiteX331" fmla="*/ 737292 w 6174580"/>
              <a:gd name="connsiteY331" fmla="*/ 2558439 h 5343942"/>
              <a:gd name="connsiteX332" fmla="*/ 737292 w 6174580"/>
              <a:gd name="connsiteY332" fmla="*/ 2492473 h 5343942"/>
              <a:gd name="connsiteX333" fmla="*/ 803258 w 6174580"/>
              <a:gd name="connsiteY333" fmla="*/ 2492473 h 5343942"/>
              <a:gd name="connsiteX334" fmla="*/ 803259 w 6174580"/>
              <a:gd name="connsiteY334" fmla="*/ 2558439 h 5343942"/>
              <a:gd name="connsiteX335" fmla="*/ 2021375 w 6174580"/>
              <a:gd name="connsiteY335" fmla="*/ 1342098 h 5343942"/>
              <a:gd name="connsiteX336" fmla="*/ 1955409 w 6174580"/>
              <a:gd name="connsiteY336" fmla="*/ 1342099 h 5343942"/>
              <a:gd name="connsiteX337" fmla="*/ 1955408 w 6174580"/>
              <a:gd name="connsiteY337" fmla="*/ 1276132 h 5343942"/>
              <a:gd name="connsiteX338" fmla="*/ 2021375 w 6174580"/>
              <a:gd name="connsiteY338" fmla="*/ 1276132 h 5343942"/>
              <a:gd name="connsiteX339" fmla="*/ 2021375 w 6174580"/>
              <a:gd name="connsiteY339" fmla="*/ 1342098 h 5343942"/>
              <a:gd name="connsiteX340" fmla="*/ 2156883 w 6174580"/>
              <a:gd name="connsiteY340" fmla="*/ 1206600 h 5343942"/>
              <a:gd name="connsiteX341" fmla="*/ 2090914 w 6174580"/>
              <a:gd name="connsiteY341" fmla="*/ 1206600 h 5343942"/>
              <a:gd name="connsiteX342" fmla="*/ 2090914 w 6174580"/>
              <a:gd name="connsiteY342" fmla="*/ 1140633 h 5343942"/>
              <a:gd name="connsiteX343" fmla="*/ 2156882 w 6174580"/>
              <a:gd name="connsiteY343" fmla="*/ 1140633 h 5343942"/>
              <a:gd name="connsiteX344" fmla="*/ 2156883 w 6174580"/>
              <a:gd name="connsiteY344" fmla="*/ 1206600 h 5343942"/>
              <a:gd name="connsiteX345" fmla="*/ 2288616 w 6174580"/>
              <a:gd name="connsiteY345" fmla="*/ 1075973 h 5343942"/>
              <a:gd name="connsiteX346" fmla="*/ 2222650 w 6174580"/>
              <a:gd name="connsiteY346" fmla="*/ 1075973 h 5343942"/>
              <a:gd name="connsiteX347" fmla="*/ 2222650 w 6174580"/>
              <a:gd name="connsiteY347" fmla="*/ 1010007 h 5343942"/>
              <a:gd name="connsiteX348" fmla="*/ 2288616 w 6174580"/>
              <a:gd name="connsiteY348" fmla="*/ 1010007 h 5343942"/>
              <a:gd name="connsiteX349" fmla="*/ 2288616 w 6174580"/>
              <a:gd name="connsiteY349" fmla="*/ 1075973 h 5343942"/>
              <a:gd name="connsiteX350" fmla="*/ 2425900 w 6174580"/>
              <a:gd name="connsiteY350" fmla="*/ 940472 h 5343942"/>
              <a:gd name="connsiteX351" fmla="*/ 2359934 w 6174580"/>
              <a:gd name="connsiteY351" fmla="*/ 940473 h 5343942"/>
              <a:gd name="connsiteX352" fmla="*/ 2359934 w 6174580"/>
              <a:gd name="connsiteY352" fmla="*/ 874506 h 5343942"/>
              <a:gd name="connsiteX353" fmla="*/ 2425900 w 6174580"/>
              <a:gd name="connsiteY353" fmla="*/ 874506 h 5343942"/>
              <a:gd name="connsiteX354" fmla="*/ 2425900 w 6174580"/>
              <a:gd name="connsiteY354" fmla="*/ 940472 h 5343942"/>
              <a:gd name="connsiteX355" fmla="*/ 2561408 w 6174580"/>
              <a:gd name="connsiteY355" fmla="*/ 804974 h 5343942"/>
              <a:gd name="connsiteX356" fmla="*/ 2495440 w 6174580"/>
              <a:gd name="connsiteY356" fmla="*/ 804974 h 5343942"/>
              <a:gd name="connsiteX357" fmla="*/ 2495439 w 6174580"/>
              <a:gd name="connsiteY357" fmla="*/ 739007 h 5343942"/>
              <a:gd name="connsiteX358" fmla="*/ 2561408 w 6174580"/>
              <a:gd name="connsiteY358" fmla="*/ 739007 h 5343942"/>
              <a:gd name="connsiteX359" fmla="*/ 2561408 w 6174580"/>
              <a:gd name="connsiteY359" fmla="*/ 804974 h 5343942"/>
              <a:gd name="connsiteX360" fmla="*/ 1076443 w 6174580"/>
              <a:gd name="connsiteY360" fmla="*/ 2570513 h 5343942"/>
              <a:gd name="connsiteX361" fmla="*/ 1010477 w 6174580"/>
              <a:gd name="connsiteY361" fmla="*/ 2570514 h 5343942"/>
              <a:gd name="connsiteX362" fmla="*/ 1010477 w 6174580"/>
              <a:gd name="connsiteY362" fmla="*/ 2504547 h 5343942"/>
              <a:gd name="connsiteX363" fmla="*/ 1076443 w 6174580"/>
              <a:gd name="connsiteY363" fmla="*/ 2504547 h 5343942"/>
              <a:gd name="connsiteX364" fmla="*/ 1076443 w 6174580"/>
              <a:gd name="connsiteY364" fmla="*/ 2570513 h 5343942"/>
              <a:gd name="connsiteX365" fmla="*/ 940944 w 6174580"/>
              <a:gd name="connsiteY365" fmla="*/ 2706014 h 5343942"/>
              <a:gd name="connsiteX366" fmla="*/ 874978 w 6174580"/>
              <a:gd name="connsiteY366" fmla="*/ 2706014 h 5343942"/>
              <a:gd name="connsiteX367" fmla="*/ 874978 w 6174580"/>
              <a:gd name="connsiteY367" fmla="*/ 2640048 h 5343942"/>
              <a:gd name="connsiteX368" fmla="*/ 940944 w 6174580"/>
              <a:gd name="connsiteY368" fmla="*/ 2640048 h 5343942"/>
              <a:gd name="connsiteX369" fmla="*/ 940944 w 6174580"/>
              <a:gd name="connsiteY369" fmla="*/ 2706014 h 5343942"/>
              <a:gd name="connsiteX370" fmla="*/ 1349225 w 6174580"/>
              <a:gd name="connsiteY370" fmla="*/ 2299514 h 5343942"/>
              <a:gd name="connsiteX371" fmla="*/ 1283258 w 6174580"/>
              <a:gd name="connsiteY371" fmla="*/ 2299514 h 5343942"/>
              <a:gd name="connsiteX372" fmla="*/ 1283258 w 6174580"/>
              <a:gd name="connsiteY372" fmla="*/ 2233548 h 5343942"/>
              <a:gd name="connsiteX373" fmla="*/ 1349225 w 6174580"/>
              <a:gd name="connsiteY373" fmla="*/ 2233548 h 5343942"/>
              <a:gd name="connsiteX374" fmla="*/ 1349225 w 6174580"/>
              <a:gd name="connsiteY374" fmla="*/ 2299514 h 5343942"/>
              <a:gd name="connsiteX375" fmla="*/ 1213728 w 6174580"/>
              <a:gd name="connsiteY375" fmla="*/ 2435013 h 5343942"/>
              <a:gd name="connsiteX376" fmla="*/ 1147762 w 6174580"/>
              <a:gd name="connsiteY376" fmla="*/ 2435013 h 5343942"/>
              <a:gd name="connsiteX377" fmla="*/ 1147762 w 6174580"/>
              <a:gd name="connsiteY377" fmla="*/ 2369047 h 5343942"/>
              <a:gd name="connsiteX378" fmla="*/ 1213728 w 6174580"/>
              <a:gd name="connsiteY378" fmla="*/ 2369047 h 5343942"/>
              <a:gd name="connsiteX379" fmla="*/ 1213728 w 6174580"/>
              <a:gd name="connsiteY379" fmla="*/ 2435013 h 5343942"/>
              <a:gd name="connsiteX380" fmla="*/ 1484727 w 6174580"/>
              <a:gd name="connsiteY380" fmla="*/ 2165796 h 5343942"/>
              <a:gd name="connsiteX381" fmla="*/ 1418761 w 6174580"/>
              <a:gd name="connsiteY381" fmla="*/ 2165796 h 5343942"/>
              <a:gd name="connsiteX382" fmla="*/ 1418761 w 6174580"/>
              <a:gd name="connsiteY382" fmla="*/ 2099829 h 5343942"/>
              <a:gd name="connsiteX383" fmla="*/ 1484728 w 6174580"/>
              <a:gd name="connsiteY383" fmla="*/ 2099830 h 5343942"/>
              <a:gd name="connsiteX384" fmla="*/ 1484727 w 6174580"/>
              <a:gd name="connsiteY384" fmla="*/ 2165796 h 5343942"/>
              <a:gd name="connsiteX385" fmla="*/ 1622008 w 6174580"/>
              <a:gd name="connsiteY385" fmla="*/ 2030296 h 5343942"/>
              <a:gd name="connsiteX386" fmla="*/ 1556042 w 6174580"/>
              <a:gd name="connsiteY386" fmla="*/ 2030296 h 5343942"/>
              <a:gd name="connsiteX387" fmla="*/ 1556042 w 6174580"/>
              <a:gd name="connsiteY387" fmla="*/ 1964329 h 5343942"/>
              <a:gd name="connsiteX388" fmla="*/ 1622008 w 6174580"/>
              <a:gd name="connsiteY388" fmla="*/ 1964330 h 5343942"/>
              <a:gd name="connsiteX389" fmla="*/ 1622008 w 6174580"/>
              <a:gd name="connsiteY389" fmla="*/ 2030296 h 5343942"/>
              <a:gd name="connsiteX390" fmla="*/ 1757509 w 6174580"/>
              <a:gd name="connsiteY390" fmla="*/ 1894795 h 5343942"/>
              <a:gd name="connsiteX391" fmla="*/ 1691543 w 6174580"/>
              <a:gd name="connsiteY391" fmla="*/ 1894795 h 5343942"/>
              <a:gd name="connsiteX392" fmla="*/ 1691542 w 6174580"/>
              <a:gd name="connsiteY392" fmla="*/ 1828829 h 5343942"/>
              <a:gd name="connsiteX393" fmla="*/ 1757509 w 6174580"/>
              <a:gd name="connsiteY393" fmla="*/ 1828829 h 5343942"/>
              <a:gd name="connsiteX394" fmla="*/ 1757509 w 6174580"/>
              <a:gd name="connsiteY394" fmla="*/ 1894795 h 5343942"/>
              <a:gd name="connsiteX395" fmla="*/ 1893009 w 6174580"/>
              <a:gd name="connsiteY395" fmla="*/ 1759296 h 5343942"/>
              <a:gd name="connsiteX396" fmla="*/ 1827043 w 6174580"/>
              <a:gd name="connsiteY396" fmla="*/ 1759296 h 5343942"/>
              <a:gd name="connsiteX397" fmla="*/ 1827043 w 6174580"/>
              <a:gd name="connsiteY397" fmla="*/ 1693329 h 5343942"/>
              <a:gd name="connsiteX398" fmla="*/ 1893010 w 6174580"/>
              <a:gd name="connsiteY398" fmla="*/ 1693330 h 5343942"/>
              <a:gd name="connsiteX399" fmla="*/ 1893009 w 6174580"/>
              <a:gd name="connsiteY399" fmla="*/ 1759296 h 5343942"/>
              <a:gd name="connsiteX400" fmla="*/ 2030292 w 6174580"/>
              <a:gd name="connsiteY400" fmla="*/ 1623795 h 5343942"/>
              <a:gd name="connsiteX401" fmla="*/ 1964326 w 6174580"/>
              <a:gd name="connsiteY401" fmla="*/ 1623795 h 5343942"/>
              <a:gd name="connsiteX402" fmla="*/ 1964326 w 6174580"/>
              <a:gd name="connsiteY402" fmla="*/ 1557829 h 5343942"/>
              <a:gd name="connsiteX403" fmla="*/ 2030292 w 6174580"/>
              <a:gd name="connsiteY403" fmla="*/ 1557829 h 5343942"/>
              <a:gd name="connsiteX404" fmla="*/ 2030292 w 6174580"/>
              <a:gd name="connsiteY404" fmla="*/ 1623795 h 5343942"/>
              <a:gd name="connsiteX405" fmla="*/ 2165794 w 6174580"/>
              <a:gd name="connsiteY405" fmla="*/ 1488295 h 5343942"/>
              <a:gd name="connsiteX406" fmla="*/ 2099826 w 6174580"/>
              <a:gd name="connsiteY406" fmla="*/ 1488295 h 5343942"/>
              <a:gd name="connsiteX407" fmla="*/ 2099826 w 6174580"/>
              <a:gd name="connsiteY407" fmla="*/ 1422329 h 5343942"/>
              <a:gd name="connsiteX408" fmla="*/ 2165794 w 6174580"/>
              <a:gd name="connsiteY408" fmla="*/ 1422329 h 5343942"/>
              <a:gd name="connsiteX409" fmla="*/ 2165794 w 6174580"/>
              <a:gd name="connsiteY409" fmla="*/ 1488295 h 5343942"/>
              <a:gd name="connsiteX410" fmla="*/ 2301295 w 6174580"/>
              <a:gd name="connsiteY410" fmla="*/ 1352796 h 5343942"/>
              <a:gd name="connsiteX411" fmla="*/ 2235329 w 6174580"/>
              <a:gd name="connsiteY411" fmla="*/ 1352796 h 5343942"/>
              <a:gd name="connsiteX412" fmla="*/ 2235329 w 6174580"/>
              <a:gd name="connsiteY412" fmla="*/ 1286830 h 5343942"/>
              <a:gd name="connsiteX413" fmla="*/ 2301295 w 6174580"/>
              <a:gd name="connsiteY413" fmla="*/ 1286830 h 5343942"/>
              <a:gd name="connsiteX414" fmla="*/ 2301295 w 6174580"/>
              <a:gd name="connsiteY414" fmla="*/ 1352796 h 5343942"/>
              <a:gd name="connsiteX415" fmla="*/ 2434817 w 6174580"/>
              <a:gd name="connsiteY415" fmla="*/ 1222169 h 5343942"/>
              <a:gd name="connsiteX416" fmla="*/ 2368851 w 6174580"/>
              <a:gd name="connsiteY416" fmla="*/ 1222169 h 5343942"/>
              <a:gd name="connsiteX417" fmla="*/ 2368851 w 6174580"/>
              <a:gd name="connsiteY417" fmla="*/ 1156203 h 5343942"/>
              <a:gd name="connsiteX418" fmla="*/ 2434817 w 6174580"/>
              <a:gd name="connsiteY418" fmla="*/ 1156203 h 5343942"/>
              <a:gd name="connsiteX419" fmla="*/ 2434817 w 6174580"/>
              <a:gd name="connsiteY419" fmla="*/ 1222169 h 5343942"/>
              <a:gd name="connsiteX420" fmla="*/ 2570319 w 6174580"/>
              <a:gd name="connsiteY420" fmla="*/ 1086669 h 5343942"/>
              <a:gd name="connsiteX421" fmla="*/ 2504351 w 6174580"/>
              <a:gd name="connsiteY421" fmla="*/ 1086669 h 5343942"/>
              <a:gd name="connsiteX422" fmla="*/ 2504351 w 6174580"/>
              <a:gd name="connsiteY422" fmla="*/ 1020703 h 5343942"/>
              <a:gd name="connsiteX423" fmla="*/ 2570320 w 6174580"/>
              <a:gd name="connsiteY423" fmla="*/ 1020703 h 5343942"/>
              <a:gd name="connsiteX424" fmla="*/ 2570319 w 6174580"/>
              <a:gd name="connsiteY424" fmla="*/ 1086669 h 5343942"/>
              <a:gd name="connsiteX425" fmla="*/ 2705820 w 6174580"/>
              <a:gd name="connsiteY425" fmla="*/ 951170 h 5343942"/>
              <a:gd name="connsiteX426" fmla="*/ 2639854 w 6174580"/>
              <a:gd name="connsiteY426" fmla="*/ 951170 h 5343942"/>
              <a:gd name="connsiteX427" fmla="*/ 2639854 w 6174580"/>
              <a:gd name="connsiteY427" fmla="*/ 885204 h 5343942"/>
              <a:gd name="connsiteX428" fmla="*/ 2705820 w 6174580"/>
              <a:gd name="connsiteY428" fmla="*/ 885204 h 5343942"/>
              <a:gd name="connsiteX429" fmla="*/ 2705820 w 6174580"/>
              <a:gd name="connsiteY429" fmla="*/ 951170 h 5343942"/>
              <a:gd name="connsiteX430" fmla="*/ 1088640 w 6174580"/>
              <a:gd name="connsiteY430" fmla="*/ 2836716 h 5343942"/>
              <a:gd name="connsiteX431" fmla="*/ 1022674 w 6174580"/>
              <a:gd name="connsiteY431" fmla="*/ 2836716 h 5343942"/>
              <a:gd name="connsiteX432" fmla="*/ 1022674 w 6174580"/>
              <a:gd name="connsiteY432" fmla="*/ 2770750 h 5343942"/>
              <a:gd name="connsiteX433" fmla="*/ 1088640 w 6174580"/>
              <a:gd name="connsiteY433" fmla="*/ 2770750 h 5343942"/>
              <a:gd name="connsiteX434" fmla="*/ 1088640 w 6174580"/>
              <a:gd name="connsiteY434" fmla="*/ 2836716 h 5343942"/>
              <a:gd name="connsiteX435" fmla="*/ 1224147 w 6174580"/>
              <a:gd name="connsiteY435" fmla="*/ 2701215 h 5343942"/>
              <a:gd name="connsiteX436" fmla="*/ 1158178 w 6174580"/>
              <a:gd name="connsiteY436" fmla="*/ 2701215 h 5343942"/>
              <a:gd name="connsiteX437" fmla="*/ 1158179 w 6174580"/>
              <a:gd name="connsiteY437" fmla="*/ 2635249 h 5343942"/>
              <a:gd name="connsiteX438" fmla="*/ 1224147 w 6174580"/>
              <a:gd name="connsiteY438" fmla="*/ 2635249 h 5343942"/>
              <a:gd name="connsiteX439" fmla="*/ 1224147 w 6174580"/>
              <a:gd name="connsiteY439" fmla="*/ 2701215 h 5343942"/>
              <a:gd name="connsiteX440" fmla="*/ 1359648 w 6174580"/>
              <a:gd name="connsiteY440" fmla="*/ 2565715 h 5343942"/>
              <a:gd name="connsiteX441" fmla="*/ 1293681 w 6174580"/>
              <a:gd name="connsiteY441" fmla="*/ 2565714 h 5343942"/>
              <a:gd name="connsiteX442" fmla="*/ 1293681 w 6174580"/>
              <a:gd name="connsiteY442" fmla="*/ 2499748 h 5343942"/>
              <a:gd name="connsiteX443" fmla="*/ 1359647 w 6174580"/>
              <a:gd name="connsiteY443" fmla="*/ 2499748 h 5343942"/>
              <a:gd name="connsiteX444" fmla="*/ 1359648 w 6174580"/>
              <a:gd name="connsiteY444" fmla="*/ 2565715 h 5343942"/>
              <a:gd name="connsiteX445" fmla="*/ 1496930 w 6174580"/>
              <a:gd name="connsiteY445" fmla="*/ 2430216 h 5343942"/>
              <a:gd name="connsiteX446" fmla="*/ 1430963 w 6174580"/>
              <a:gd name="connsiteY446" fmla="*/ 2430216 h 5343942"/>
              <a:gd name="connsiteX447" fmla="*/ 1430963 w 6174580"/>
              <a:gd name="connsiteY447" fmla="*/ 2364250 h 5343942"/>
              <a:gd name="connsiteX448" fmla="*/ 1496929 w 6174580"/>
              <a:gd name="connsiteY448" fmla="*/ 2364249 h 5343942"/>
              <a:gd name="connsiteX449" fmla="*/ 1496930 w 6174580"/>
              <a:gd name="connsiteY449" fmla="*/ 2430216 h 5343942"/>
              <a:gd name="connsiteX450" fmla="*/ 1632430 w 6174580"/>
              <a:gd name="connsiteY450" fmla="*/ 2294716 h 5343942"/>
              <a:gd name="connsiteX451" fmla="*/ 1566463 w 6174580"/>
              <a:gd name="connsiteY451" fmla="*/ 2294716 h 5343942"/>
              <a:gd name="connsiteX452" fmla="*/ 1566463 w 6174580"/>
              <a:gd name="connsiteY452" fmla="*/ 2228750 h 5343942"/>
              <a:gd name="connsiteX453" fmla="*/ 1632429 w 6174580"/>
              <a:gd name="connsiteY453" fmla="*/ 2228749 h 5343942"/>
              <a:gd name="connsiteX454" fmla="*/ 1632430 w 6174580"/>
              <a:gd name="connsiteY454" fmla="*/ 2294716 h 5343942"/>
              <a:gd name="connsiteX455" fmla="*/ 1767930 w 6174580"/>
              <a:gd name="connsiteY455" fmla="*/ 2159215 h 5343942"/>
              <a:gd name="connsiteX456" fmla="*/ 1701964 w 6174580"/>
              <a:gd name="connsiteY456" fmla="*/ 2159215 h 5343942"/>
              <a:gd name="connsiteX457" fmla="*/ 1701964 w 6174580"/>
              <a:gd name="connsiteY457" fmla="*/ 2093249 h 5343942"/>
              <a:gd name="connsiteX458" fmla="*/ 1767930 w 6174580"/>
              <a:gd name="connsiteY458" fmla="*/ 2093249 h 5343942"/>
              <a:gd name="connsiteX459" fmla="*/ 1767930 w 6174580"/>
              <a:gd name="connsiteY459" fmla="*/ 2159215 h 5343942"/>
              <a:gd name="connsiteX460" fmla="*/ 1905212 w 6174580"/>
              <a:gd name="connsiteY460" fmla="*/ 2023717 h 5343942"/>
              <a:gd name="connsiteX461" fmla="*/ 1839246 w 6174580"/>
              <a:gd name="connsiteY461" fmla="*/ 2023716 h 5343942"/>
              <a:gd name="connsiteX462" fmla="*/ 1839246 w 6174580"/>
              <a:gd name="connsiteY462" fmla="*/ 1957750 h 5343942"/>
              <a:gd name="connsiteX463" fmla="*/ 1905212 w 6174580"/>
              <a:gd name="connsiteY463" fmla="*/ 1957750 h 5343942"/>
              <a:gd name="connsiteX464" fmla="*/ 1905212 w 6174580"/>
              <a:gd name="connsiteY464" fmla="*/ 2023717 h 5343942"/>
              <a:gd name="connsiteX465" fmla="*/ 1233061 w 6174580"/>
              <a:gd name="connsiteY465" fmla="*/ 2982913 h 5343942"/>
              <a:gd name="connsiteX466" fmla="*/ 1167093 w 6174580"/>
              <a:gd name="connsiteY466" fmla="*/ 2982913 h 5343942"/>
              <a:gd name="connsiteX467" fmla="*/ 1167092 w 6174580"/>
              <a:gd name="connsiteY467" fmla="*/ 2916946 h 5343942"/>
              <a:gd name="connsiteX468" fmla="*/ 1233061 w 6174580"/>
              <a:gd name="connsiteY468" fmla="*/ 2916946 h 5343942"/>
              <a:gd name="connsiteX469" fmla="*/ 1233061 w 6174580"/>
              <a:gd name="connsiteY469" fmla="*/ 2982913 h 5343942"/>
              <a:gd name="connsiteX470" fmla="*/ 1368564 w 6174580"/>
              <a:gd name="connsiteY470" fmla="*/ 2847412 h 5343942"/>
              <a:gd name="connsiteX471" fmla="*/ 1302598 w 6174580"/>
              <a:gd name="connsiteY471" fmla="*/ 2847412 h 5343942"/>
              <a:gd name="connsiteX472" fmla="*/ 1302598 w 6174580"/>
              <a:gd name="connsiteY472" fmla="*/ 2781445 h 5343942"/>
              <a:gd name="connsiteX473" fmla="*/ 1368564 w 6174580"/>
              <a:gd name="connsiteY473" fmla="*/ 2781445 h 5343942"/>
              <a:gd name="connsiteX474" fmla="*/ 1368564 w 6174580"/>
              <a:gd name="connsiteY474" fmla="*/ 2847412 h 5343942"/>
              <a:gd name="connsiteX475" fmla="*/ 1641347 w 6174580"/>
              <a:gd name="connsiteY475" fmla="*/ 2576412 h 5343942"/>
              <a:gd name="connsiteX476" fmla="*/ 1575381 w 6174580"/>
              <a:gd name="connsiteY476" fmla="*/ 2576412 h 5343942"/>
              <a:gd name="connsiteX477" fmla="*/ 1575380 w 6174580"/>
              <a:gd name="connsiteY477" fmla="*/ 2510446 h 5343942"/>
              <a:gd name="connsiteX478" fmla="*/ 1641347 w 6174580"/>
              <a:gd name="connsiteY478" fmla="*/ 2510446 h 5343942"/>
              <a:gd name="connsiteX479" fmla="*/ 1641347 w 6174580"/>
              <a:gd name="connsiteY479" fmla="*/ 2576412 h 5343942"/>
              <a:gd name="connsiteX480" fmla="*/ 1505849 w 6174580"/>
              <a:gd name="connsiteY480" fmla="*/ 2711913 h 5343942"/>
              <a:gd name="connsiteX481" fmla="*/ 1439883 w 6174580"/>
              <a:gd name="connsiteY481" fmla="*/ 2711913 h 5343942"/>
              <a:gd name="connsiteX482" fmla="*/ 1439883 w 6174580"/>
              <a:gd name="connsiteY482" fmla="*/ 2645947 h 5343942"/>
              <a:gd name="connsiteX483" fmla="*/ 1505849 w 6174580"/>
              <a:gd name="connsiteY483" fmla="*/ 2645947 h 5343942"/>
              <a:gd name="connsiteX484" fmla="*/ 1505849 w 6174580"/>
              <a:gd name="connsiteY484" fmla="*/ 2711913 h 5343942"/>
              <a:gd name="connsiteX485" fmla="*/ 1776850 w 6174580"/>
              <a:gd name="connsiteY485" fmla="*/ 2440914 h 5343942"/>
              <a:gd name="connsiteX486" fmla="*/ 1710883 w 6174580"/>
              <a:gd name="connsiteY486" fmla="*/ 2440914 h 5343942"/>
              <a:gd name="connsiteX487" fmla="*/ 1710884 w 6174580"/>
              <a:gd name="connsiteY487" fmla="*/ 2374947 h 5343942"/>
              <a:gd name="connsiteX488" fmla="*/ 1776850 w 6174580"/>
              <a:gd name="connsiteY488" fmla="*/ 2374947 h 5343942"/>
              <a:gd name="connsiteX489" fmla="*/ 1776850 w 6174580"/>
              <a:gd name="connsiteY489" fmla="*/ 2440914 h 5343942"/>
              <a:gd name="connsiteX490" fmla="*/ 1914130 w 6174580"/>
              <a:gd name="connsiteY490" fmla="*/ 2305413 h 5343942"/>
              <a:gd name="connsiteX491" fmla="*/ 1848163 w 6174580"/>
              <a:gd name="connsiteY491" fmla="*/ 2305413 h 5343942"/>
              <a:gd name="connsiteX492" fmla="*/ 1848163 w 6174580"/>
              <a:gd name="connsiteY492" fmla="*/ 2239447 h 5343942"/>
              <a:gd name="connsiteX493" fmla="*/ 1914130 w 6174580"/>
              <a:gd name="connsiteY493" fmla="*/ 2239446 h 5343942"/>
              <a:gd name="connsiteX494" fmla="*/ 1914130 w 6174580"/>
              <a:gd name="connsiteY494" fmla="*/ 2305413 h 5343942"/>
              <a:gd name="connsiteX495" fmla="*/ 1377477 w 6174580"/>
              <a:gd name="connsiteY495" fmla="*/ 3127324 h 5343942"/>
              <a:gd name="connsiteX496" fmla="*/ 1311510 w 6174580"/>
              <a:gd name="connsiteY496" fmla="*/ 3127324 h 5343942"/>
              <a:gd name="connsiteX497" fmla="*/ 1311510 w 6174580"/>
              <a:gd name="connsiteY497" fmla="*/ 3061358 h 5343942"/>
              <a:gd name="connsiteX498" fmla="*/ 1377476 w 6174580"/>
              <a:gd name="connsiteY498" fmla="*/ 3061358 h 5343942"/>
              <a:gd name="connsiteX499" fmla="*/ 1377477 w 6174580"/>
              <a:gd name="connsiteY499" fmla="*/ 3127324 h 5343942"/>
              <a:gd name="connsiteX500" fmla="*/ 1512977 w 6174580"/>
              <a:gd name="connsiteY500" fmla="*/ 2991826 h 5343942"/>
              <a:gd name="connsiteX501" fmla="*/ 1447010 w 6174580"/>
              <a:gd name="connsiteY501" fmla="*/ 2991825 h 5343942"/>
              <a:gd name="connsiteX502" fmla="*/ 1447010 w 6174580"/>
              <a:gd name="connsiteY502" fmla="*/ 2925859 h 5343942"/>
              <a:gd name="connsiteX503" fmla="*/ 1512977 w 6174580"/>
              <a:gd name="connsiteY503" fmla="*/ 2925859 h 5343942"/>
              <a:gd name="connsiteX504" fmla="*/ 1512977 w 6174580"/>
              <a:gd name="connsiteY504" fmla="*/ 2991826 h 5343942"/>
              <a:gd name="connsiteX505" fmla="*/ 1921257 w 6174580"/>
              <a:gd name="connsiteY505" fmla="*/ 2585324 h 5343942"/>
              <a:gd name="connsiteX506" fmla="*/ 1855291 w 6174580"/>
              <a:gd name="connsiteY506" fmla="*/ 2585324 h 5343942"/>
              <a:gd name="connsiteX507" fmla="*/ 1855291 w 6174580"/>
              <a:gd name="connsiteY507" fmla="*/ 2519358 h 5343942"/>
              <a:gd name="connsiteX508" fmla="*/ 1921257 w 6174580"/>
              <a:gd name="connsiteY508" fmla="*/ 2519358 h 5343942"/>
              <a:gd name="connsiteX509" fmla="*/ 1921257 w 6174580"/>
              <a:gd name="connsiteY509" fmla="*/ 2585324 h 5343942"/>
              <a:gd name="connsiteX510" fmla="*/ 1650259 w 6174580"/>
              <a:gd name="connsiteY510" fmla="*/ 2856326 h 5343942"/>
              <a:gd name="connsiteX511" fmla="*/ 1584292 w 6174580"/>
              <a:gd name="connsiteY511" fmla="*/ 2856325 h 5343942"/>
              <a:gd name="connsiteX512" fmla="*/ 1584292 w 6174580"/>
              <a:gd name="connsiteY512" fmla="*/ 2790359 h 5343942"/>
              <a:gd name="connsiteX513" fmla="*/ 1650258 w 6174580"/>
              <a:gd name="connsiteY513" fmla="*/ 2790359 h 5343942"/>
              <a:gd name="connsiteX514" fmla="*/ 1650259 w 6174580"/>
              <a:gd name="connsiteY514" fmla="*/ 2856326 h 5343942"/>
              <a:gd name="connsiteX515" fmla="*/ 1785757 w 6174580"/>
              <a:gd name="connsiteY515" fmla="*/ 2720827 h 5343942"/>
              <a:gd name="connsiteX516" fmla="*/ 1719791 w 6174580"/>
              <a:gd name="connsiteY516" fmla="*/ 2720827 h 5343942"/>
              <a:gd name="connsiteX517" fmla="*/ 1719791 w 6174580"/>
              <a:gd name="connsiteY517" fmla="*/ 2654861 h 5343942"/>
              <a:gd name="connsiteX518" fmla="*/ 1785757 w 6174580"/>
              <a:gd name="connsiteY518" fmla="*/ 2654860 h 5343942"/>
              <a:gd name="connsiteX519" fmla="*/ 1785757 w 6174580"/>
              <a:gd name="connsiteY519" fmla="*/ 2720827 h 5343942"/>
              <a:gd name="connsiteX520" fmla="*/ 1521884 w 6174580"/>
              <a:gd name="connsiteY520" fmla="*/ 3273521 h 5343942"/>
              <a:gd name="connsiteX521" fmla="*/ 1455918 w 6174580"/>
              <a:gd name="connsiteY521" fmla="*/ 3273521 h 5343942"/>
              <a:gd name="connsiteX522" fmla="*/ 1455918 w 6174580"/>
              <a:gd name="connsiteY522" fmla="*/ 3207554 h 5343942"/>
              <a:gd name="connsiteX523" fmla="*/ 1521884 w 6174580"/>
              <a:gd name="connsiteY523" fmla="*/ 3207554 h 5343942"/>
              <a:gd name="connsiteX524" fmla="*/ 1521884 w 6174580"/>
              <a:gd name="connsiteY524" fmla="*/ 3273521 h 5343942"/>
              <a:gd name="connsiteX525" fmla="*/ 1657385 w 6174580"/>
              <a:gd name="connsiteY525" fmla="*/ 3138020 h 5343942"/>
              <a:gd name="connsiteX526" fmla="*/ 1591418 w 6174580"/>
              <a:gd name="connsiteY526" fmla="*/ 3138020 h 5343942"/>
              <a:gd name="connsiteX527" fmla="*/ 1591419 w 6174580"/>
              <a:gd name="connsiteY527" fmla="*/ 3072054 h 5343942"/>
              <a:gd name="connsiteX528" fmla="*/ 1657385 w 6174580"/>
              <a:gd name="connsiteY528" fmla="*/ 3072053 h 5343942"/>
              <a:gd name="connsiteX529" fmla="*/ 1657385 w 6174580"/>
              <a:gd name="connsiteY529" fmla="*/ 3138020 h 5343942"/>
              <a:gd name="connsiteX530" fmla="*/ 1794669 w 6174580"/>
              <a:gd name="connsiteY530" fmla="*/ 3002519 h 5343942"/>
              <a:gd name="connsiteX531" fmla="*/ 1728702 w 6174580"/>
              <a:gd name="connsiteY531" fmla="*/ 3002519 h 5343942"/>
              <a:gd name="connsiteX532" fmla="*/ 1728703 w 6174580"/>
              <a:gd name="connsiteY532" fmla="*/ 2936553 h 5343942"/>
              <a:gd name="connsiteX533" fmla="*/ 1794669 w 6174580"/>
              <a:gd name="connsiteY533" fmla="*/ 2936553 h 5343942"/>
              <a:gd name="connsiteX534" fmla="*/ 1794669 w 6174580"/>
              <a:gd name="connsiteY534" fmla="*/ 3002519 h 5343942"/>
              <a:gd name="connsiteX535" fmla="*/ 2065666 w 6174580"/>
              <a:gd name="connsiteY535" fmla="*/ 2731522 h 5343942"/>
              <a:gd name="connsiteX536" fmla="*/ 1999700 w 6174580"/>
              <a:gd name="connsiteY536" fmla="*/ 2731522 h 5343942"/>
              <a:gd name="connsiteX537" fmla="*/ 1999700 w 6174580"/>
              <a:gd name="connsiteY537" fmla="*/ 2665556 h 5343942"/>
              <a:gd name="connsiteX538" fmla="*/ 2065666 w 6174580"/>
              <a:gd name="connsiteY538" fmla="*/ 2665555 h 5343942"/>
              <a:gd name="connsiteX539" fmla="*/ 2065666 w 6174580"/>
              <a:gd name="connsiteY539" fmla="*/ 2731522 h 5343942"/>
              <a:gd name="connsiteX540" fmla="*/ 1930168 w 6174580"/>
              <a:gd name="connsiteY540" fmla="*/ 2867021 h 5343942"/>
              <a:gd name="connsiteX541" fmla="*/ 1864202 w 6174580"/>
              <a:gd name="connsiteY541" fmla="*/ 2867021 h 5343942"/>
              <a:gd name="connsiteX542" fmla="*/ 1864202 w 6174580"/>
              <a:gd name="connsiteY542" fmla="*/ 2801054 h 5343942"/>
              <a:gd name="connsiteX543" fmla="*/ 1930168 w 6174580"/>
              <a:gd name="connsiteY543" fmla="*/ 2801055 h 5343942"/>
              <a:gd name="connsiteX544" fmla="*/ 1930168 w 6174580"/>
              <a:gd name="connsiteY544" fmla="*/ 2867021 h 5343942"/>
              <a:gd name="connsiteX545" fmla="*/ 2740015 w 6174580"/>
              <a:gd name="connsiteY545" fmla="*/ 2057229 h 5343942"/>
              <a:gd name="connsiteX546" fmla="*/ 2674049 w 6174580"/>
              <a:gd name="connsiteY546" fmla="*/ 2057229 h 5343942"/>
              <a:gd name="connsiteX547" fmla="*/ 2674049 w 6174580"/>
              <a:gd name="connsiteY547" fmla="*/ 1991262 h 5343942"/>
              <a:gd name="connsiteX548" fmla="*/ 2740015 w 6174580"/>
              <a:gd name="connsiteY548" fmla="*/ 1991263 h 5343942"/>
              <a:gd name="connsiteX549" fmla="*/ 2740015 w 6174580"/>
              <a:gd name="connsiteY549" fmla="*/ 2057229 h 5343942"/>
              <a:gd name="connsiteX550" fmla="*/ 2875553 w 6174580"/>
              <a:gd name="connsiteY550" fmla="*/ 1921727 h 5343942"/>
              <a:gd name="connsiteX551" fmla="*/ 2809587 w 6174580"/>
              <a:gd name="connsiteY551" fmla="*/ 1921728 h 5343942"/>
              <a:gd name="connsiteX552" fmla="*/ 2809587 w 6174580"/>
              <a:gd name="connsiteY552" fmla="*/ 1855761 h 5343942"/>
              <a:gd name="connsiteX553" fmla="*/ 2875554 w 6174580"/>
              <a:gd name="connsiteY553" fmla="*/ 1855761 h 5343942"/>
              <a:gd name="connsiteX554" fmla="*/ 2875553 w 6174580"/>
              <a:gd name="connsiteY554" fmla="*/ 1921727 h 5343942"/>
              <a:gd name="connsiteX555" fmla="*/ 3009040 w 6174580"/>
              <a:gd name="connsiteY555" fmla="*/ 1791098 h 5343942"/>
              <a:gd name="connsiteX556" fmla="*/ 2943073 w 6174580"/>
              <a:gd name="connsiteY556" fmla="*/ 1791098 h 5343942"/>
              <a:gd name="connsiteX557" fmla="*/ 2943073 w 6174580"/>
              <a:gd name="connsiteY557" fmla="*/ 1725131 h 5343942"/>
              <a:gd name="connsiteX558" fmla="*/ 3009040 w 6174580"/>
              <a:gd name="connsiteY558" fmla="*/ 1725132 h 5343942"/>
              <a:gd name="connsiteX559" fmla="*/ 3009040 w 6174580"/>
              <a:gd name="connsiteY559" fmla="*/ 1791098 h 5343942"/>
              <a:gd name="connsiteX560" fmla="*/ 3144540 w 6174580"/>
              <a:gd name="connsiteY560" fmla="*/ 1655603 h 5343942"/>
              <a:gd name="connsiteX561" fmla="*/ 3078574 w 6174580"/>
              <a:gd name="connsiteY561" fmla="*/ 1655603 h 5343942"/>
              <a:gd name="connsiteX562" fmla="*/ 3078574 w 6174580"/>
              <a:gd name="connsiteY562" fmla="*/ 1589636 h 5343942"/>
              <a:gd name="connsiteX563" fmla="*/ 3144541 w 6174580"/>
              <a:gd name="connsiteY563" fmla="*/ 1589637 h 5343942"/>
              <a:gd name="connsiteX564" fmla="*/ 3144540 w 6174580"/>
              <a:gd name="connsiteY564" fmla="*/ 1655603 h 5343942"/>
              <a:gd name="connsiteX565" fmla="*/ 3280079 w 6174580"/>
              <a:gd name="connsiteY565" fmla="*/ 1520101 h 5343942"/>
              <a:gd name="connsiteX566" fmla="*/ 3214112 w 6174580"/>
              <a:gd name="connsiteY566" fmla="*/ 1520102 h 5343942"/>
              <a:gd name="connsiteX567" fmla="*/ 3214112 w 6174580"/>
              <a:gd name="connsiteY567" fmla="*/ 1454135 h 5343942"/>
              <a:gd name="connsiteX568" fmla="*/ 3280079 w 6174580"/>
              <a:gd name="connsiteY568" fmla="*/ 1454135 h 5343942"/>
              <a:gd name="connsiteX569" fmla="*/ 3280079 w 6174580"/>
              <a:gd name="connsiteY569" fmla="*/ 1520101 h 5343942"/>
              <a:gd name="connsiteX570" fmla="*/ 1666293 w 6174580"/>
              <a:gd name="connsiteY570" fmla="*/ 3417937 h 5343942"/>
              <a:gd name="connsiteX571" fmla="*/ 1600326 w 6174580"/>
              <a:gd name="connsiteY571" fmla="*/ 3417936 h 5343942"/>
              <a:gd name="connsiteX572" fmla="*/ 1600327 w 6174580"/>
              <a:gd name="connsiteY572" fmla="*/ 3351970 h 5343942"/>
              <a:gd name="connsiteX573" fmla="*/ 1666293 w 6174580"/>
              <a:gd name="connsiteY573" fmla="*/ 3351970 h 5343942"/>
              <a:gd name="connsiteX574" fmla="*/ 1666293 w 6174580"/>
              <a:gd name="connsiteY574" fmla="*/ 3417937 h 5343942"/>
              <a:gd name="connsiteX575" fmla="*/ 1803576 w 6174580"/>
              <a:gd name="connsiteY575" fmla="*/ 3282436 h 5343942"/>
              <a:gd name="connsiteX576" fmla="*/ 1737609 w 6174580"/>
              <a:gd name="connsiteY576" fmla="*/ 3282436 h 5343942"/>
              <a:gd name="connsiteX577" fmla="*/ 1737609 w 6174580"/>
              <a:gd name="connsiteY577" fmla="*/ 3216470 h 5343942"/>
              <a:gd name="connsiteX578" fmla="*/ 1803575 w 6174580"/>
              <a:gd name="connsiteY578" fmla="*/ 3216469 h 5343942"/>
              <a:gd name="connsiteX579" fmla="*/ 1803576 w 6174580"/>
              <a:gd name="connsiteY579" fmla="*/ 3282436 h 5343942"/>
              <a:gd name="connsiteX580" fmla="*/ 1939076 w 6174580"/>
              <a:gd name="connsiteY580" fmla="*/ 3146936 h 5343942"/>
              <a:gd name="connsiteX581" fmla="*/ 1873109 w 6174580"/>
              <a:gd name="connsiteY581" fmla="*/ 3146936 h 5343942"/>
              <a:gd name="connsiteX582" fmla="*/ 1873109 w 6174580"/>
              <a:gd name="connsiteY582" fmla="*/ 3080970 h 5343942"/>
              <a:gd name="connsiteX583" fmla="*/ 1939076 w 6174580"/>
              <a:gd name="connsiteY583" fmla="*/ 3080969 h 5343942"/>
              <a:gd name="connsiteX584" fmla="*/ 1939076 w 6174580"/>
              <a:gd name="connsiteY584" fmla="*/ 3146936 h 5343942"/>
              <a:gd name="connsiteX585" fmla="*/ 2074574 w 6174580"/>
              <a:gd name="connsiteY585" fmla="*/ 3011437 h 5343942"/>
              <a:gd name="connsiteX586" fmla="*/ 2008608 w 6174580"/>
              <a:gd name="connsiteY586" fmla="*/ 3011437 h 5343942"/>
              <a:gd name="connsiteX587" fmla="*/ 2008608 w 6174580"/>
              <a:gd name="connsiteY587" fmla="*/ 2945471 h 5343942"/>
              <a:gd name="connsiteX588" fmla="*/ 2074574 w 6174580"/>
              <a:gd name="connsiteY588" fmla="*/ 2945471 h 5343942"/>
              <a:gd name="connsiteX589" fmla="*/ 2074574 w 6174580"/>
              <a:gd name="connsiteY589" fmla="*/ 3011437 h 5343942"/>
              <a:gd name="connsiteX590" fmla="*/ 3019956 w 6174580"/>
              <a:gd name="connsiteY590" fmla="*/ 2066144 h 5343942"/>
              <a:gd name="connsiteX591" fmla="*/ 2953990 w 6174580"/>
              <a:gd name="connsiteY591" fmla="*/ 2066144 h 5343942"/>
              <a:gd name="connsiteX592" fmla="*/ 2953990 w 6174580"/>
              <a:gd name="connsiteY592" fmla="*/ 2000178 h 5343942"/>
              <a:gd name="connsiteX593" fmla="*/ 3019956 w 6174580"/>
              <a:gd name="connsiteY593" fmla="*/ 2000178 h 5343942"/>
              <a:gd name="connsiteX594" fmla="*/ 3019956 w 6174580"/>
              <a:gd name="connsiteY594" fmla="*/ 2066144 h 5343942"/>
              <a:gd name="connsiteX595" fmla="*/ 2211857 w 6174580"/>
              <a:gd name="connsiteY595" fmla="*/ 2875936 h 5343942"/>
              <a:gd name="connsiteX596" fmla="*/ 2145890 w 6174580"/>
              <a:gd name="connsiteY596" fmla="*/ 2875936 h 5343942"/>
              <a:gd name="connsiteX597" fmla="*/ 2145891 w 6174580"/>
              <a:gd name="connsiteY597" fmla="*/ 2809970 h 5343942"/>
              <a:gd name="connsiteX598" fmla="*/ 2211857 w 6174580"/>
              <a:gd name="connsiteY598" fmla="*/ 2809970 h 5343942"/>
              <a:gd name="connsiteX599" fmla="*/ 2211857 w 6174580"/>
              <a:gd name="connsiteY599" fmla="*/ 2875936 h 5343942"/>
              <a:gd name="connsiteX600" fmla="*/ 2347359 w 6174580"/>
              <a:gd name="connsiteY600" fmla="*/ 2740436 h 5343942"/>
              <a:gd name="connsiteX601" fmla="*/ 2281393 w 6174580"/>
              <a:gd name="connsiteY601" fmla="*/ 2740436 h 5343942"/>
              <a:gd name="connsiteX602" fmla="*/ 2281393 w 6174580"/>
              <a:gd name="connsiteY602" fmla="*/ 2674469 h 5343942"/>
              <a:gd name="connsiteX603" fmla="*/ 2347359 w 6174580"/>
              <a:gd name="connsiteY603" fmla="*/ 2674469 h 5343942"/>
              <a:gd name="connsiteX604" fmla="*/ 2347359 w 6174580"/>
              <a:gd name="connsiteY604" fmla="*/ 2740436 h 5343942"/>
              <a:gd name="connsiteX605" fmla="*/ 3424481 w 6174580"/>
              <a:gd name="connsiteY605" fmla="*/ 1664518 h 5343942"/>
              <a:gd name="connsiteX606" fmla="*/ 3358515 w 6174580"/>
              <a:gd name="connsiteY606" fmla="*/ 1664518 h 5343942"/>
              <a:gd name="connsiteX607" fmla="*/ 3358515 w 6174580"/>
              <a:gd name="connsiteY607" fmla="*/ 1598552 h 5343942"/>
              <a:gd name="connsiteX608" fmla="*/ 3424481 w 6174580"/>
              <a:gd name="connsiteY608" fmla="*/ 1598552 h 5343942"/>
              <a:gd name="connsiteX609" fmla="*/ 3424481 w 6174580"/>
              <a:gd name="connsiteY609" fmla="*/ 1664518 h 5343942"/>
              <a:gd name="connsiteX610" fmla="*/ 3153495 w 6174580"/>
              <a:gd name="connsiteY610" fmla="*/ 1935517 h 5343942"/>
              <a:gd name="connsiteX611" fmla="*/ 3087529 w 6174580"/>
              <a:gd name="connsiteY611" fmla="*/ 1935517 h 5343942"/>
              <a:gd name="connsiteX612" fmla="*/ 3087529 w 6174580"/>
              <a:gd name="connsiteY612" fmla="*/ 1869550 h 5343942"/>
              <a:gd name="connsiteX613" fmla="*/ 3153495 w 6174580"/>
              <a:gd name="connsiteY613" fmla="*/ 1869550 h 5343942"/>
              <a:gd name="connsiteX614" fmla="*/ 3153495 w 6174580"/>
              <a:gd name="connsiteY614" fmla="*/ 1935517 h 5343942"/>
              <a:gd name="connsiteX615" fmla="*/ 3288995 w 6174580"/>
              <a:gd name="connsiteY615" fmla="*/ 1800017 h 5343942"/>
              <a:gd name="connsiteX616" fmla="*/ 3223029 w 6174580"/>
              <a:gd name="connsiteY616" fmla="*/ 1800017 h 5343942"/>
              <a:gd name="connsiteX617" fmla="*/ 3223029 w 6174580"/>
              <a:gd name="connsiteY617" fmla="*/ 1734050 h 5343942"/>
              <a:gd name="connsiteX618" fmla="*/ 3288995 w 6174580"/>
              <a:gd name="connsiteY618" fmla="*/ 1734050 h 5343942"/>
              <a:gd name="connsiteX619" fmla="*/ 3288995 w 6174580"/>
              <a:gd name="connsiteY619" fmla="*/ 1800017 h 5343942"/>
              <a:gd name="connsiteX620" fmla="*/ 1810716 w 6174580"/>
              <a:gd name="connsiteY620" fmla="*/ 3564135 h 5343942"/>
              <a:gd name="connsiteX621" fmla="*/ 1744749 w 6174580"/>
              <a:gd name="connsiteY621" fmla="*/ 3564134 h 5343942"/>
              <a:gd name="connsiteX622" fmla="*/ 1744750 w 6174580"/>
              <a:gd name="connsiteY622" fmla="*/ 3498168 h 5343942"/>
              <a:gd name="connsiteX623" fmla="*/ 1810716 w 6174580"/>
              <a:gd name="connsiteY623" fmla="*/ 3498168 h 5343942"/>
              <a:gd name="connsiteX624" fmla="*/ 1810716 w 6174580"/>
              <a:gd name="connsiteY624" fmla="*/ 3564135 h 5343942"/>
              <a:gd name="connsiteX625" fmla="*/ 2219007 w 6174580"/>
              <a:gd name="connsiteY625" fmla="*/ 3157635 h 5343942"/>
              <a:gd name="connsiteX626" fmla="*/ 2153039 w 6174580"/>
              <a:gd name="connsiteY626" fmla="*/ 3157635 h 5343942"/>
              <a:gd name="connsiteX627" fmla="*/ 2153039 w 6174580"/>
              <a:gd name="connsiteY627" fmla="*/ 3091669 h 5343942"/>
              <a:gd name="connsiteX628" fmla="*/ 2219007 w 6174580"/>
              <a:gd name="connsiteY628" fmla="*/ 3091668 h 5343942"/>
              <a:gd name="connsiteX629" fmla="*/ 2219007 w 6174580"/>
              <a:gd name="connsiteY629" fmla="*/ 3157635 h 5343942"/>
              <a:gd name="connsiteX630" fmla="*/ 1948008 w 6174580"/>
              <a:gd name="connsiteY630" fmla="*/ 3428634 h 5343942"/>
              <a:gd name="connsiteX631" fmla="*/ 1882041 w 6174580"/>
              <a:gd name="connsiteY631" fmla="*/ 3428634 h 5343942"/>
              <a:gd name="connsiteX632" fmla="*/ 1882042 w 6174580"/>
              <a:gd name="connsiteY632" fmla="*/ 3362668 h 5343942"/>
              <a:gd name="connsiteX633" fmla="*/ 1948008 w 6174580"/>
              <a:gd name="connsiteY633" fmla="*/ 3362668 h 5343942"/>
              <a:gd name="connsiteX634" fmla="*/ 1948008 w 6174580"/>
              <a:gd name="connsiteY634" fmla="*/ 3428634 h 5343942"/>
              <a:gd name="connsiteX635" fmla="*/ 2083507 w 6174580"/>
              <a:gd name="connsiteY635" fmla="*/ 3293136 h 5343942"/>
              <a:gd name="connsiteX636" fmla="*/ 2017540 w 6174580"/>
              <a:gd name="connsiteY636" fmla="*/ 3293136 h 5343942"/>
              <a:gd name="connsiteX637" fmla="*/ 2017540 w 6174580"/>
              <a:gd name="connsiteY637" fmla="*/ 3227169 h 5343942"/>
              <a:gd name="connsiteX638" fmla="*/ 2083506 w 6174580"/>
              <a:gd name="connsiteY638" fmla="*/ 3227169 h 5343942"/>
              <a:gd name="connsiteX639" fmla="*/ 2083507 w 6174580"/>
              <a:gd name="connsiteY639" fmla="*/ 3293136 h 5343942"/>
              <a:gd name="connsiteX640" fmla="*/ 2356289 w 6174580"/>
              <a:gd name="connsiteY640" fmla="*/ 3022136 h 5343942"/>
              <a:gd name="connsiteX641" fmla="*/ 2290323 w 6174580"/>
              <a:gd name="connsiteY641" fmla="*/ 3022136 h 5343942"/>
              <a:gd name="connsiteX642" fmla="*/ 2290323 w 6174580"/>
              <a:gd name="connsiteY642" fmla="*/ 2956170 h 5343942"/>
              <a:gd name="connsiteX643" fmla="*/ 2356289 w 6174580"/>
              <a:gd name="connsiteY643" fmla="*/ 2956170 h 5343942"/>
              <a:gd name="connsiteX644" fmla="*/ 2356289 w 6174580"/>
              <a:gd name="connsiteY644" fmla="*/ 3022136 h 5343942"/>
              <a:gd name="connsiteX645" fmla="*/ 2491789 w 6174580"/>
              <a:gd name="connsiteY645" fmla="*/ 2886638 h 5343942"/>
              <a:gd name="connsiteX646" fmla="*/ 2425823 w 6174580"/>
              <a:gd name="connsiteY646" fmla="*/ 2886638 h 5343942"/>
              <a:gd name="connsiteX647" fmla="*/ 2425823 w 6174580"/>
              <a:gd name="connsiteY647" fmla="*/ 2820671 h 5343942"/>
              <a:gd name="connsiteX648" fmla="*/ 2491789 w 6174580"/>
              <a:gd name="connsiteY648" fmla="*/ 2820671 h 5343942"/>
              <a:gd name="connsiteX649" fmla="*/ 2491789 w 6174580"/>
              <a:gd name="connsiteY649" fmla="*/ 2886638 h 5343942"/>
              <a:gd name="connsiteX650" fmla="*/ 3433379 w 6174580"/>
              <a:gd name="connsiteY650" fmla="*/ 1946214 h 5343942"/>
              <a:gd name="connsiteX651" fmla="*/ 3367412 w 6174580"/>
              <a:gd name="connsiteY651" fmla="*/ 1946215 h 5343942"/>
              <a:gd name="connsiteX652" fmla="*/ 3367412 w 6174580"/>
              <a:gd name="connsiteY652" fmla="*/ 1880248 h 5343942"/>
              <a:gd name="connsiteX653" fmla="*/ 3433379 w 6174580"/>
              <a:gd name="connsiteY653" fmla="*/ 1880248 h 5343942"/>
              <a:gd name="connsiteX654" fmla="*/ 3433379 w 6174580"/>
              <a:gd name="connsiteY654" fmla="*/ 1946214 h 5343942"/>
              <a:gd name="connsiteX655" fmla="*/ 3297881 w 6174580"/>
              <a:gd name="connsiteY655" fmla="*/ 2081714 h 5343942"/>
              <a:gd name="connsiteX656" fmla="*/ 3231913 w 6174580"/>
              <a:gd name="connsiteY656" fmla="*/ 2081714 h 5343942"/>
              <a:gd name="connsiteX657" fmla="*/ 3231913 w 6174580"/>
              <a:gd name="connsiteY657" fmla="*/ 2015747 h 5343942"/>
              <a:gd name="connsiteX658" fmla="*/ 3297882 w 6174580"/>
              <a:gd name="connsiteY658" fmla="*/ 2015748 h 5343942"/>
              <a:gd name="connsiteX659" fmla="*/ 3297881 w 6174580"/>
              <a:gd name="connsiteY659" fmla="*/ 2081714 h 5343942"/>
              <a:gd name="connsiteX660" fmla="*/ 3570672 w 6174580"/>
              <a:gd name="connsiteY660" fmla="*/ 1810716 h 5343942"/>
              <a:gd name="connsiteX661" fmla="*/ 3504706 w 6174580"/>
              <a:gd name="connsiteY661" fmla="*/ 1810716 h 5343942"/>
              <a:gd name="connsiteX662" fmla="*/ 3504705 w 6174580"/>
              <a:gd name="connsiteY662" fmla="*/ 1744750 h 5343942"/>
              <a:gd name="connsiteX663" fmla="*/ 3570672 w 6174580"/>
              <a:gd name="connsiteY663" fmla="*/ 1744750 h 5343942"/>
              <a:gd name="connsiteX664" fmla="*/ 3570672 w 6174580"/>
              <a:gd name="connsiteY664" fmla="*/ 1810716 h 5343942"/>
              <a:gd name="connsiteX665" fmla="*/ 1955153 w 6174580"/>
              <a:gd name="connsiteY665" fmla="*/ 3708549 h 5343942"/>
              <a:gd name="connsiteX666" fmla="*/ 1889187 w 6174580"/>
              <a:gd name="connsiteY666" fmla="*/ 3708549 h 5343942"/>
              <a:gd name="connsiteX667" fmla="*/ 1889187 w 6174580"/>
              <a:gd name="connsiteY667" fmla="*/ 3642583 h 5343942"/>
              <a:gd name="connsiteX668" fmla="*/ 1955153 w 6174580"/>
              <a:gd name="connsiteY668" fmla="*/ 3642583 h 5343942"/>
              <a:gd name="connsiteX669" fmla="*/ 1955153 w 6174580"/>
              <a:gd name="connsiteY669" fmla="*/ 3708549 h 5343942"/>
              <a:gd name="connsiteX670" fmla="*/ 2629507 w 6174580"/>
              <a:gd name="connsiteY670" fmla="*/ 3034255 h 5343942"/>
              <a:gd name="connsiteX671" fmla="*/ 2563541 w 6174580"/>
              <a:gd name="connsiteY671" fmla="*/ 3034255 h 5343942"/>
              <a:gd name="connsiteX672" fmla="*/ 2563541 w 6174580"/>
              <a:gd name="connsiteY672" fmla="*/ 2968289 h 5343942"/>
              <a:gd name="connsiteX673" fmla="*/ 2629507 w 6174580"/>
              <a:gd name="connsiteY673" fmla="*/ 2968289 h 5343942"/>
              <a:gd name="connsiteX674" fmla="*/ 2629507 w 6174580"/>
              <a:gd name="connsiteY674" fmla="*/ 3034255 h 5343942"/>
              <a:gd name="connsiteX675" fmla="*/ 2765007 w 6174580"/>
              <a:gd name="connsiteY675" fmla="*/ 2898757 h 5343942"/>
              <a:gd name="connsiteX676" fmla="*/ 2699041 w 6174580"/>
              <a:gd name="connsiteY676" fmla="*/ 2898757 h 5343942"/>
              <a:gd name="connsiteX677" fmla="*/ 2699041 w 6174580"/>
              <a:gd name="connsiteY677" fmla="*/ 2832790 h 5343942"/>
              <a:gd name="connsiteX678" fmla="*/ 2765007 w 6174580"/>
              <a:gd name="connsiteY678" fmla="*/ 2832790 h 5343942"/>
              <a:gd name="connsiteX679" fmla="*/ 2765007 w 6174580"/>
              <a:gd name="connsiteY679" fmla="*/ 2898757 h 5343942"/>
              <a:gd name="connsiteX680" fmla="*/ 2092444 w 6174580"/>
              <a:gd name="connsiteY680" fmla="*/ 3573050 h 5343942"/>
              <a:gd name="connsiteX681" fmla="*/ 2026478 w 6174580"/>
              <a:gd name="connsiteY681" fmla="*/ 3573050 h 5343942"/>
              <a:gd name="connsiteX682" fmla="*/ 2026478 w 6174580"/>
              <a:gd name="connsiteY682" fmla="*/ 3507083 h 5343942"/>
              <a:gd name="connsiteX683" fmla="*/ 2092444 w 6174580"/>
              <a:gd name="connsiteY683" fmla="*/ 3507083 h 5343942"/>
              <a:gd name="connsiteX684" fmla="*/ 2092444 w 6174580"/>
              <a:gd name="connsiteY684" fmla="*/ 3573050 h 5343942"/>
              <a:gd name="connsiteX685" fmla="*/ 2227945 w 6174580"/>
              <a:gd name="connsiteY685" fmla="*/ 3437552 h 5343942"/>
              <a:gd name="connsiteX686" fmla="*/ 2161977 w 6174580"/>
              <a:gd name="connsiteY686" fmla="*/ 3437552 h 5343942"/>
              <a:gd name="connsiteX687" fmla="*/ 2161977 w 6174580"/>
              <a:gd name="connsiteY687" fmla="*/ 3371585 h 5343942"/>
              <a:gd name="connsiteX688" fmla="*/ 2227945 w 6174580"/>
              <a:gd name="connsiteY688" fmla="*/ 3371585 h 5343942"/>
              <a:gd name="connsiteX689" fmla="*/ 2227945 w 6174580"/>
              <a:gd name="connsiteY689" fmla="*/ 3437552 h 5343942"/>
              <a:gd name="connsiteX690" fmla="*/ 2363445 w 6174580"/>
              <a:gd name="connsiteY690" fmla="*/ 3302053 h 5343942"/>
              <a:gd name="connsiteX691" fmla="*/ 2297479 w 6174580"/>
              <a:gd name="connsiteY691" fmla="*/ 3302053 h 5343942"/>
              <a:gd name="connsiteX692" fmla="*/ 2297479 w 6174580"/>
              <a:gd name="connsiteY692" fmla="*/ 3236087 h 5343942"/>
              <a:gd name="connsiteX693" fmla="*/ 2363445 w 6174580"/>
              <a:gd name="connsiteY693" fmla="*/ 3236087 h 5343942"/>
              <a:gd name="connsiteX694" fmla="*/ 2363445 w 6174580"/>
              <a:gd name="connsiteY694" fmla="*/ 3302053 h 5343942"/>
              <a:gd name="connsiteX695" fmla="*/ 2500729 w 6174580"/>
              <a:gd name="connsiteY695" fmla="*/ 3166552 h 5343942"/>
              <a:gd name="connsiteX696" fmla="*/ 2434763 w 6174580"/>
              <a:gd name="connsiteY696" fmla="*/ 3166552 h 5343942"/>
              <a:gd name="connsiteX697" fmla="*/ 2434763 w 6174580"/>
              <a:gd name="connsiteY697" fmla="*/ 3100586 h 5343942"/>
              <a:gd name="connsiteX698" fmla="*/ 2500729 w 6174580"/>
              <a:gd name="connsiteY698" fmla="*/ 3100586 h 5343942"/>
              <a:gd name="connsiteX699" fmla="*/ 2500729 w 6174580"/>
              <a:gd name="connsiteY699" fmla="*/ 3166552 h 5343942"/>
              <a:gd name="connsiteX700" fmla="*/ 3577815 w 6174580"/>
              <a:gd name="connsiteY700" fmla="*/ 2090631 h 5343942"/>
              <a:gd name="connsiteX701" fmla="*/ 3511848 w 6174580"/>
              <a:gd name="connsiteY701" fmla="*/ 2090631 h 5343942"/>
              <a:gd name="connsiteX702" fmla="*/ 3511848 w 6174580"/>
              <a:gd name="connsiteY702" fmla="*/ 2024664 h 5343942"/>
              <a:gd name="connsiteX703" fmla="*/ 3577815 w 6174580"/>
              <a:gd name="connsiteY703" fmla="*/ 2024664 h 5343942"/>
              <a:gd name="connsiteX704" fmla="*/ 3577815 w 6174580"/>
              <a:gd name="connsiteY704" fmla="*/ 2090631 h 5343942"/>
              <a:gd name="connsiteX705" fmla="*/ 3715104 w 6174580"/>
              <a:gd name="connsiteY705" fmla="*/ 1955131 h 5343942"/>
              <a:gd name="connsiteX706" fmla="*/ 3649137 w 6174580"/>
              <a:gd name="connsiteY706" fmla="*/ 1955131 h 5343942"/>
              <a:gd name="connsiteX707" fmla="*/ 3649137 w 6174580"/>
              <a:gd name="connsiteY707" fmla="*/ 1889164 h 5343942"/>
              <a:gd name="connsiteX708" fmla="*/ 3715104 w 6174580"/>
              <a:gd name="connsiteY708" fmla="*/ 1889164 h 5343942"/>
              <a:gd name="connsiteX709" fmla="*/ 3715104 w 6174580"/>
              <a:gd name="connsiteY709" fmla="*/ 1955131 h 5343942"/>
              <a:gd name="connsiteX710" fmla="*/ 2638422 w 6174580"/>
              <a:gd name="connsiteY710" fmla="*/ 3315952 h 5343942"/>
              <a:gd name="connsiteX711" fmla="*/ 2572455 w 6174580"/>
              <a:gd name="connsiteY711" fmla="*/ 3315952 h 5343942"/>
              <a:gd name="connsiteX712" fmla="*/ 2572456 w 6174580"/>
              <a:gd name="connsiteY712" fmla="*/ 3249986 h 5343942"/>
              <a:gd name="connsiteX713" fmla="*/ 2638422 w 6174580"/>
              <a:gd name="connsiteY713" fmla="*/ 3249985 h 5343942"/>
              <a:gd name="connsiteX714" fmla="*/ 2638422 w 6174580"/>
              <a:gd name="connsiteY714" fmla="*/ 3315952 h 5343942"/>
              <a:gd name="connsiteX715" fmla="*/ 2773923 w 6174580"/>
              <a:gd name="connsiteY715" fmla="*/ 3180453 h 5343942"/>
              <a:gd name="connsiteX716" fmla="*/ 2707956 w 6174580"/>
              <a:gd name="connsiteY716" fmla="*/ 3180453 h 5343942"/>
              <a:gd name="connsiteX717" fmla="*/ 2707957 w 6174580"/>
              <a:gd name="connsiteY717" fmla="*/ 3114487 h 5343942"/>
              <a:gd name="connsiteX718" fmla="*/ 2773923 w 6174580"/>
              <a:gd name="connsiteY718" fmla="*/ 3114486 h 5343942"/>
              <a:gd name="connsiteX719" fmla="*/ 2773923 w 6174580"/>
              <a:gd name="connsiteY719" fmla="*/ 3180453 h 5343942"/>
              <a:gd name="connsiteX720" fmla="*/ 2909425 w 6174580"/>
              <a:gd name="connsiteY720" fmla="*/ 3044954 h 5343942"/>
              <a:gd name="connsiteX721" fmla="*/ 2843459 w 6174580"/>
              <a:gd name="connsiteY721" fmla="*/ 3044954 h 5343942"/>
              <a:gd name="connsiteX722" fmla="*/ 2843460 w 6174580"/>
              <a:gd name="connsiteY722" fmla="*/ 2978988 h 5343942"/>
              <a:gd name="connsiteX723" fmla="*/ 2909425 w 6174580"/>
              <a:gd name="connsiteY723" fmla="*/ 2978987 h 5343942"/>
              <a:gd name="connsiteX724" fmla="*/ 2909425 w 6174580"/>
              <a:gd name="connsiteY724" fmla="*/ 3044954 h 5343942"/>
              <a:gd name="connsiteX725" fmla="*/ 2101355 w 6174580"/>
              <a:gd name="connsiteY725" fmla="*/ 3854744 h 5343942"/>
              <a:gd name="connsiteX726" fmla="*/ 2035389 w 6174580"/>
              <a:gd name="connsiteY726" fmla="*/ 3854744 h 5343942"/>
              <a:gd name="connsiteX727" fmla="*/ 2035389 w 6174580"/>
              <a:gd name="connsiteY727" fmla="*/ 3788778 h 5343942"/>
              <a:gd name="connsiteX728" fmla="*/ 2101355 w 6174580"/>
              <a:gd name="connsiteY728" fmla="*/ 3788777 h 5343942"/>
              <a:gd name="connsiteX729" fmla="*/ 2101355 w 6174580"/>
              <a:gd name="connsiteY729" fmla="*/ 3854744 h 5343942"/>
              <a:gd name="connsiteX730" fmla="*/ 2236871 w 6174580"/>
              <a:gd name="connsiteY730" fmla="*/ 3719246 h 5343942"/>
              <a:gd name="connsiteX731" fmla="*/ 2170904 w 6174580"/>
              <a:gd name="connsiteY731" fmla="*/ 3719245 h 5343942"/>
              <a:gd name="connsiteX732" fmla="*/ 2170905 w 6174580"/>
              <a:gd name="connsiteY732" fmla="*/ 3653280 h 5343942"/>
              <a:gd name="connsiteX733" fmla="*/ 2236870 w 6174580"/>
              <a:gd name="connsiteY733" fmla="*/ 3653279 h 5343942"/>
              <a:gd name="connsiteX734" fmla="*/ 2236871 w 6174580"/>
              <a:gd name="connsiteY734" fmla="*/ 3719246 h 5343942"/>
              <a:gd name="connsiteX735" fmla="*/ 2372373 w 6174580"/>
              <a:gd name="connsiteY735" fmla="*/ 3583745 h 5343942"/>
              <a:gd name="connsiteX736" fmla="*/ 2306406 w 6174580"/>
              <a:gd name="connsiteY736" fmla="*/ 3583744 h 5343942"/>
              <a:gd name="connsiteX737" fmla="*/ 2306407 w 6174580"/>
              <a:gd name="connsiteY737" fmla="*/ 3517779 h 5343942"/>
              <a:gd name="connsiteX738" fmla="*/ 2372373 w 6174580"/>
              <a:gd name="connsiteY738" fmla="*/ 3517778 h 5343942"/>
              <a:gd name="connsiteX739" fmla="*/ 2372373 w 6174580"/>
              <a:gd name="connsiteY739" fmla="*/ 3583745 h 5343942"/>
              <a:gd name="connsiteX740" fmla="*/ 3046708 w 6174580"/>
              <a:gd name="connsiteY740" fmla="*/ 2909453 h 5343942"/>
              <a:gd name="connsiteX741" fmla="*/ 2980742 w 6174580"/>
              <a:gd name="connsiteY741" fmla="*/ 2909453 h 5343942"/>
              <a:gd name="connsiteX742" fmla="*/ 2980742 w 6174580"/>
              <a:gd name="connsiteY742" fmla="*/ 2843488 h 5343942"/>
              <a:gd name="connsiteX743" fmla="*/ 3046708 w 6174580"/>
              <a:gd name="connsiteY743" fmla="*/ 2843487 h 5343942"/>
              <a:gd name="connsiteX744" fmla="*/ 3046708 w 6174580"/>
              <a:gd name="connsiteY744" fmla="*/ 2909453 h 5343942"/>
              <a:gd name="connsiteX745" fmla="*/ 2509656 w 6174580"/>
              <a:gd name="connsiteY745" fmla="*/ 3448247 h 5343942"/>
              <a:gd name="connsiteX746" fmla="*/ 2443689 w 6174580"/>
              <a:gd name="connsiteY746" fmla="*/ 3448246 h 5343942"/>
              <a:gd name="connsiteX747" fmla="*/ 2443690 w 6174580"/>
              <a:gd name="connsiteY747" fmla="*/ 3382281 h 5343942"/>
              <a:gd name="connsiteX748" fmla="*/ 2509655 w 6174580"/>
              <a:gd name="connsiteY748" fmla="*/ 3382280 h 5343942"/>
              <a:gd name="connsiteX749" fmla="*/ 2509656 w 6174580"/>
              <a:gd name="connsiteY749" fmla="*/ 3448247 h 5343942"/>
              <a:gd name="connsiteX750" fmla="*/ 3859521 w 6174580"/>
              <a:gd name="connsiteY750" fmla="*/ 2101328 h 5343942"/>
              <a:gd name="connsiteX751" fmla="*/ 3793555 w 6174580"/>
              <a:gd name="connsiteY751" fmla="*/ 2101328 h 5343942"/>
              <a:gd name="connsiteX752" fmla="*/ 3793555 w 6174580"/>
              <a:gd name="connsiteY752" fmla="*/ 2035362 h 5343942"/>
              <a:gd name="connsiteX753" fmla="*/ 3859521 w 6174580"/>
              <a:gd name="connsiteY753" fmla="*/ 2035361 h 5343942"/>
              <a:gd name="connsiteX754" fmla="*/ 3859521 w 6174580"/>
              <a:gd name="connsiteY754" fmla="*/ 2101328 h 5343942"/>
              <a:gd name="connsiteX755" fmla="*/ 2918342 w 6174580"/>
              <a:gd name="connsiteY755" fmla="*/ 3324866 h 5343942"/>
              <a:gd name="connsiteX756" fmla="*/ 2852376 w 6174580"/>
              <a:gd name="connsiteY756" fmla="*/ 3324867 h 5343942"/>
              <a:gd name="connsiteX757" fmla="*/ 2852376 w 6174580"/>
              <a:gd name="connsiteY757" fmla="*/ 3258901 h 5343942"/>
              <a:gd name="connsiteX758" fmla="*/ 2918342 w 6174580"/>
              <a:gd name="connsiteY758" fmla="*/ 3258900 h 5343942"/>
              <a:gd name="connsiteX759" fmla="*/ 2918342 w 6174580"/>
              <a:gd name="connsiteY759" fmla="*/ 3324866 h 5343942"/>
              <a:gd name="connsiteX760" fmla="*/ 2647343 w 6174580"/>
              <a:gd name="connsiteY760" fmla="*/ 3595868 h 5343942"/>
              <a:gd name="connsiteX761" fmla="*/ 2581376 w 6174580"/>
              <a:gd name="connsiteY761" fmla="*/ 3595867 h 5343942"/>
              <a:gd name="connsiteX762" fmla="*/ 2581377 w 6174580"/>
              <a:gd name="connsiteY762" fmla="*/ 3529901 h 5343942"/>
              <a:gd name="connsiteX763" fmla="*/ 2647343 w 6174580"/>
              <a:gd name="connsiteY763" fmla="*/ 3529901 h 5343942"/>
              <a:gd name="connsiteX764" fmla="*/ 2647343 w 6174580"/>
              <a:gd name="connsiteY764" fmla="*/ 3595868 h 5343942"/>
              <a:gd name="connsiteX765" fmla="*/ 2782843 w 6174580"/>
              <a:gd name="connsiteY765" fmla="*/ 3460367 h 5343942"/>
              <a:gd name="connsiteX766" fmla="*/ 2716877 w 6174580"/>
              <a:gd name="connsiteY766" fmla="*/ 3460367 h 5343942"/>
              <a:gd name="connsiteX767" fmla="*/ 2716877 w 6174580"/>
              <a:gd name="connsiteY767" fmla="*/ 3394401 h 5343942"/>
              <a:gd name="connsiteX768" fmla="*/ 2782843 w 6174580"/>
              <a:gd name="connsiteY768" fmla="*/ 3394401 h 5343942"/>
              <a:gd name="connsiteX769" fmla="*/ 2782843 w 6174580"/>
              <a:gd name="connsiteY769" fmla="*/ 3460367 h 5343942"/>
              <a:gd name="connsiteX770" fmla="*/ 2381253 w 6174580"/>
              <a:gd name="connsiteY770" fmla="*/ 3863661 h 5343942"/>
              <a:gd name="connsiteX771" fmla="*/ 2315286 w 6174580"/>
              <a:gd name="connsiteY771" fmla="*/ 3863661 h 5343942"/>
              <a:gd name="connsiteX772" fmla="*/ 2315287 w 6174580"/>
              <a:gd name="connsiteY772" fmla="*/ 3797695 h 5343942"/>
              <a:gd name="connsiteX773" fmla="*/ 2381252 w 6174580"/>
              <a:gd name="connsiteY773" fmla="*/ 3797695 h 5343942"/>
              <a:gd name="connsiteX774" fmla="*/ 2381253 w 6174580"/>
              <a:gd name="connsiteY774" fmla="*/ 3863661 h 5343942"/>
              <a:gd name="connsiteX775" fmla="*/ 2516753 w 6174580"/>
              <a:gd name="connsiteY775" fmla="*/ 3728167 h 5343942"/>
              <a:gd name="connsiteX776" fmla="*/ 2450786 w 6174580"/>
              <a:gd name="connsiteY776" fmla="*/ 3728166 h 5343942"/>
              <a:gd name="connsiteX777" fmla="*/ 2450786 w 6174580"/>
              <a:gd name="connsiteY777" fmla="*/ 3662200 h 5343942"/>
              <a:gd name="connsiteX778" fmla="*/ 2516752 w 6174580"/>
              <a:gd name="connsiteY778" fmla="*/ 3662200 h 5343942"/>
              <a:gd name="connsiteX779" fmla="*/ 2516753 w 6174580"/>
              <a:gd name="connsiteY779" fmla="*/ 3728167 h 5343942"/>
              <a:gd name="connsiteX780" fmla="*/ 2245782 w 6174580"/>
              <a:gd name="connsiteY780" fmla="*/ 3999160 h 5343942"/>
              <a:gd name="connsiteX781" fmla="*/ 2179816 w 6174580"/>
              <a:gd name="connsiteY781" fmla="*/ 3999160 h 5343942"/>
              <a:gd name="connsiteX782" fmla="*/ 2179816 w 6174580"/>
              <a:gd name="connsiteY782" fmla="*/ 3933194 h 5343942"/>
              <a:gd name="connsiteX783" fmla="*/ 2245782 w 6174580"/>
              <a:gd name="connsiteY783" fmla="*/ 3933193 h 5343942"/>
              <a:gd name="connsiteX784" fmla="*/ 2245782 w 6174580"/>
              <a:gd name="connsiteY784" fmla="*/ 3999160 h 5343942"/>
              <a:gd name="connsiteX785" fmla="*/ 3055626 w 6174580"/>
              <a:gd name="connsiteY785" fmla="*/ 3189367 h 5343942"/>
              <a:gd name="connsiteX786" fmla="*/ 2989660 w 6174580"/>
              <a:gd name="connsiteY786" fmla="*/ 3189367 h 5343942"/>
              <a:gd name="connsiteX787" fmla="*/ 2989660 w 6174580"/>
              <a:gd name="connsiteY787" fmla="*/ 3123401 h 5343942"/>
              <a:gd name="connsiteX788" fmla="*/ 3055626 w 6174580"/>
              <a:gd name="connsiteY788" fmla="*/ 3123401 h 5343942"/>
              <a:gd name="connsiteX789" fmla="*/ 3055626 w 6174580"/>
              <a:gd name="connsiteY789" fmla="*/ 3189367 h 5343942"/>
              <a:gd name="connsiteX790" fmla="*/ 3191124 w 6174580"/>
              <a:gd name="connsiteY790" fmla="*/ 3053869 h 5343942"/>
              <a:gd name="connsiteX791" fmla="*/ 3125158 w 6174580"/>
              <a:gd name="connsiteY791" fmla="*/ 3053869 h 5343942"/>
              <a:gd name="connsiteX792" fmla="*/ 3125158 w 6174580"/>
              <a:gd name="connsiteY792" fmla="*/ 2987903 h 5343942"/>
              <a:gd name="connsiteX793" fmla="*/ 3191124 w 6174580"/>
              <a:gd name="connsiteY793" fmla="*/ 2987903 h 5343942"/>
              <a:gd name="connsiteX794" fmla="*/ 3191124 w 6174580"/>
              <a:gd name="connsiteY794" fmla="*/ 3053869 h 5343942"/>
              <a:gd name="connsiteX795" fmla="*/ 3326626 w 6174580"/>
              <a:gd name="connsiteY795" fmla="*/ 2918368 h 5343942"/>
              <a:gd name="connsiteX796" fmla="*/ 3260659 w 6174580"/>
              <a:gd name="connsiteY796" fmla="*/ 2918368 h 5343942"/>
              <a:gd name="connsiteX797" fmla="*/ 3260660 w 6174580"/>
              <a:gd name="connsiteY797" fmla="*/ 2852402 h 5343942"/>
              <a:gd name="connsiteX798" fmla="*/ 3326626 w 6174580"/>
              <a:gd name="connsiteY798" fmla="*/ 2852401 h 5343942"/>
              <a:gd name="connsiteX799" fmla="*/ 3326626 w 6174580"/>
              <a:gd name="connsiteY799" fmla="*/ 2918368 h 5343942"/>
              <a:gd name="connsiteX800" fmla="*/ 2654482 w 6174580"/>
              <a:gd name="connsiteY800" fmla="*/ 3875783 h 5343942"/>
              <a:gd name="connsiteX801" fmla="*/ 2588517 w 6174580"/>
              <a:gd name="connsiteY801" fmla="*/ 3875784 h 5343942"/>
              <a:gd name="connsiteX802" fmla="*/ 2588516 w 6174580"/>
              <a:gd name="connsiteY802" fmla="*/ 3809817 h 5343942"/>
              <a:gd name="connsiteX803" fmla="*/ 2654483 w 6174580"/>
              <a:gd name="connsiteY803" fmla="*/ 3809817 h 5343942"/>
              <a:gd name="connsiteX804" fmla="*/ 2654482 w 6174580"/>
              <a:gd name="connsiteY804" fmla="*/ 3875783 h 5343942"/>
              <a:gd name="connsiteX805" fmla="*/ 2791763 w 6174580"/>
              <a:gd name="connsiteY805" fmla="*/ 3740279 h 5343942"/>
              <a:gd name="connsiteX806" fmla="*/ 2725798 w 6174580"/>
              <a:gd name="connsiteY806" fmla="*/ 3740280 h 5343942"/>
              <a:gd name="connsiteX807" fmla="*/ 2725797 w 6174580"/>
              <a:gd name="connsiteY807" fmla="*/ 3674313 h 5343942"/>
              <a:gd name="connsiteX808" fmla="*/ 2791764 w 6174580"/>
              <a:gd name="connsiteY808" fmla="*/ 3674314 h 5343942"/>
              <a:gd name="connsiteX809" fmla="*/ 2791763 w 6174580"/>
              <a:gd name="connsiteY809" fmla="*/ 3740279 h 5343942"/>
              <a:gd name="connsiteX810" fmla="*/ 3062763 w 6174580"/>
              <a:gd name="connsiteY810" fmla="*/ 3471064 h 5343942"/>
              <a:gd name="connsiteX811" fmla="*/ 2996799 w 6174580"/>
              <a:gd name="connsiteY811" fmla="*/ 3471065 h 5343942"/>
              <a:gd name="connsiteX812" fmla="*/ 2996798 w 6174580"/>
              <a:gd name="connsiteY812" fmla="*/ 3405098 h 5343942"/>
              <a:gd name="connsiteX813" fmla="*/ 3062765 w 6174580"/>
              <a:gd name="connsiteY813" fmla="*/ 3405099 h 5343942"/>
              <a:gd name="connsiteX814" fmla="*/ 3062763 w 6174580"/>
              <a:gd name="connsiteY814" fmla="*/ 3471064 h 5343942"/>
              <a:gd name="connsiteX815" fmla="*/ 2927267 w 6174580"/>
              <a:gd name="connsiteY815" fmla="*/ 3606563 h 5343942"/>
              <a:gd name="connsiteX816" fmla="*/ 2861301 w 6174580"/>
              <a:gd name="connsiteY816" fmla="*/ 3606563 h 5343942"/>
              <a:gd name="connsiteX817" fmla="*/ 2861300 w 6174580"/>
              <a:gd name="connsiteY817" fmla="*/ 3540597 h 5343942"/>
              <a:gd name="connsiteX818" fmla="*/ 2927267 w 6174580"/>
              <a:gd name="connsiteY818" fmla="*/ 3540597 h 5343942"/>
              <a:gd name="connsiteX819" fmla="*/ 2927267 w 6174580"/>
              <a:gd name="connsiteY819" fmla="*/ 3606563 h 5343942"/>
              <a:gd name="connsiteX820" fmla="*/ 2525646 w 6174580"/>
              <a:gd name="connsiteY820" fmla="*/ 4009870 h 5343942"/>
              <a:gd name="connsiteX821" fmla="*/ 2459680 w 6174580"/>
              <a:gd name="connsiteY821" fmla="*/ 4009871 h 5343942"/>
              <a:gd name="connsiteX822" fmla="*/ 2459679 w 6174580"/>
              <a:gd name="connsiteY822" fmla="*/ 3943904 h 5343942"/>
              <a:gd name="connsiteX823" fmla="*/ 2525646 w 6174580"/>
              <a:gd name="connsiteY823" fmla="*/ 3943904 h 5343942"/>
              <a:gd name="connsiteX824" fmla="*/ 2525646 w 6174580"/>
              <a:gd name="connsiteY824" fmla="*/ 4009870 h 5343942"/>
              <a:gd name="connsiteX825" fmla="*/ 2390199 w 6174580"/>
              <a:gd name="connsiteY825" fmla="*/ 4145362 h 5343942"/>
              <a:gd name="connsiteX826" fmla="*/ 2324232 w 6174580"/>
              <a:gd name="connsiteY826" fmla="*/ 4145362 h 5343942"/>
              <a:gd name="connsiteX827" fmla="*/ 2324231 w 6174580"/>
              <a:gd name="connsiteY827" fmla="*/ 4079395 h 5343942"/>
              <a:gd name="connsiteX828" fmla="*/ 2390198 w 6174580"/>
              <a:gd name="connsiteY828" fmla="*/ 4079396 h 5343942"/>
              <a:gd name="connsiteX829" fmla="*/ 2390199 w 6174580"/>
              <a:gd name="connsiteY829" fmla="*/ 4145362 h 5343942"/>
              <a:gd name="connsiteX830" fmla="*/ 3335548 w 6174580"/>
              <a:gd name="connsiteY830" fmla="*/ 3200062 h 5343942"/>
              <a:gd name="connsiteX831" fmla="*/ 3269583 w 6174580"/>
              <a:gd name="connsiteY831" fmla="*/ 3200063 h 5343942"/>
              <a:gd name="connsiteX832" fmla="*/ 3269582 w 6174580"/>
              <a:gd name="connsiteY832" fmla="*/ 3134097 h 5343942"/>
              <a:gd name="connsiteX833" fmla="*/ 3335549 w 6174580"/>
              <a:gd name="connsiteY833" fmla="*/ 3134097 h 5343942"/>
              <a:gd name="connsiteX834" fmla="*/ 3335548 w 6174580"/>
              <a:gd name="connsiteY834" fmla="*/ 3200062 h 5343942"/>
              <a:gd name="connsiteX835" fmla="*/ 3471048 w 6174580"/>
              <a:gd name="connsiteY835" fmla="*/ 3064562 h 5343942"/>
              <a:gd name="connsiteX836" fmla="*/ 3405083 w 6174580"/>
              <a:gd name="connsiteY836" fmla="*/ 3064563 h 5343942"/>
              <a:gd name="connsiteX837" fmla="*/ 3405082 w 6174580"/>
              <a:gd name="connsiteY837" fmla="*/ 2998596 h 5343942"/>
              <a:gd name="connsiteX838" fmla="*/ 3471049 w 6174580"/>
              <a:gd name="connsiteY838" fmla="*/ 2998597 h 5343942"/>
              <a:gd name="connsiteX839" fmla="*/ 3471048 w 6174580"/>
              <a:gd name="connsiteY839" fmla="*/ 3064562 h 5343942"/>
              <a:gd name="connsiteX840" fmla="*/ 3200049 w 6174580"/>
              <a:gd name="connsiteY840" fmla="*/ 3335566 h 5343942"/>
              <a:gd name="connsiteX841" fmla="*/ 3134083 w 6174580"/>
              <a:gd name="connsiteY841" fmla="*/ 3335566 h 5343942"/>
              <a:gd name="connsiteX842" fmla="*/ 3134082 w 6174580"/>
              <a:gd name="connsiteY842" fmla="*/ 3269599 h 5343942"/>
              <a:gd name="connsiteX843" fmla="*/ 3200049 w 6174580"/>
              <a:gd name="connsiteY843" fmla="*/ 3269600 h 5343942"/>
              <a:gd name="connsiteX844" fmla="*/ 3200049 w 6174580"/>
              <a:gd name="connsiteY844" fmla="*/ 3335566 h 5343942"/>
              <a:gd name="connsiteX845" fmla="*/ 3608330 w 6174580"/>
              <a:gd name="connsiteY845" fmla="*/ 2929062 h 5343942"/>
              <a:gd name="connsiteX846" fmla="*/ 3542365 w 6174580"/>
              <a:gd name="connsiteY846" fmla="*/ 2929063 h 5343942"/>
              <a:gd name="connsiteX847" fmla="*/ 3542364 w 6174580"/>
              <a:gd name="connsiteY847" fmla="*/ 2863096 h 5343942"/>
              <a:gd name="connsiteX848" fmla="*/ 3608331 w 6174580"/>
              <a:gd name="connsiteY848" fmla="*/ 2863097 h 5343942"/>
              <a:gd name="connsiteX849" fmla="*/ 3608330 w 6174580"/>
              <a:gd name="connsiteY849" fmla="*/ 2929062 h 5343942"/>
              <a:gd name="connsiteX850" fmla="*/ 2663404 w 6174580"/>
              <a:gd name="connsiteY850" fmla="*/ 4157477 h 5343942"/>
              <a:gd name="connsiteX851" fmla="*/ 2597438 w 6174580"/>
              <a:gd name="connsiteY851" fmla="*/ 4157477 h 5343942"/>
              <a:gd name="connsiteX852" fmla="*/ 2597438 w 6174580"/>
              <a:gd name="connsiteY852" fmla="*/ 4091511 h 5343942"/>
              <a:gd name="connsiteX853" fmla="*/ 2663404 w 6174580"/>
              <a:gd name="connsiteY853" fmla="*/ 4091511 h 5343942"/>
              <a:gd name="connsiteX854" fmla="*/ 2663404 w 6174580"/>
              <a:gd name="connsiteY854" fmla="*/ 4157477 h 5343942"/>
              <a:gd name="connsiteX855" fmla="*/ 2800687 w 6174580"/>
              <a:gd name="connsiteY855" fmla="*/ 4021977 h 5343942"/>
              <a:gd name="connsiteX856" fmla="*/ 2734721 w 6174580"/>
              <a:gd name="connsiteY856" fmla="*/ 4021977 h 5343942"/>
              <a:gd name="connsiteX857" fmla="*/ 2734721 w 6174580"/>
              <a:gd name="connsiteY857" fmla="*/ 3956010 h 5343942"/>
              <a:gd name="connsiteX858" fmla="*/ 2800688 w 6174580"/>
              <a:gd name="connsiteY858" fmla="*/ 3956011 h 5343942"/>
              <a:gd name="connsiteX859" fmla="*/ 2800687 w 6174580"/>
              <a:gd name="connsiteY859" fmla="*/ 4021977 h 5343942"/>
              <a:gd name="connsiteX860" fmla="*/ 2936188 w 6174580"/>
              <a:gd name="connsiteY860" fmla="*/ 3886476 h 5343942"/>
              <a:gd name="connsiteX861" fmla="*/ 2870222 w 6174580"/>
              <a:gd name="connsiteY861" fmla="*/ 3886476 h 5343942"/>
              <a:gd name="connsiteX862" fmla="*/ 2870221 w 6174580"/>
              <a:gd name="connsiteY862" fmla="*/ 3820509 h 5343942"/>
              <a:gd name="connsiteX863" fmla="*/ 2936188 w 6174580"/>
              <a:gd name="connsiteY863" fmla="*/ 3820510 h 5343942"/>
              <a:gd name="connsiteX864" fmla="*/ 2936188 w 6174580"/>
              <a:gd name="connsiteY864" fmla="*/ 3886476 h 5343942"/>
              <a:gd name="connsiteX865" fmla="*/ 3071687 w 6174580"/>
              <a:gd name="connsiteY865" fmla="*/ 3750978 h 5343942"/>
              <a:gd name="connsiteX866" fmla="*/ 3005721 w 6174580"/>
              <a:gd name="connsiteY866" fmla="*/ 3750978 h 5343942"/>
              <a:gd name="connsiteX867" fmla="*/ 3005720 w 6174580"/>
              <a:gd name="connsiteY867" fmla="*/ 3685011 h 5343942"/>
              <a:gd name="connsiteX868" fmla="*/ 3071688 w 6174580"/>
              <a:gd name="connsiteY868" fmla="*/ 3685012 h 5343942"/>
              <a:gd name="connsiteX869" fmla="*/ 3071687 w 6174580"/>
              <a:gd name="connsiteY869" fmla="*/ 3750978 h 5343942"/>
              <a:gd name="connsiteX870" fmla="*/ 3207188 w 6174580"/>
              <a:gd name="connsiteY870" fmla="*/ 3615477 h 5343942"/>
              <a:gd name="connsiteX871" fmla="*/ 3141222 w 6174580"/>
              <a:gd name="connsiteY871" fmla="*/ 3615478 h 5343942"/>
              <a:gd name="connsiteX872" fmla="*/ 3141221 w 6174580"/>
              <a:gd name="connsiteY872" fmla="*/ 3549510 h 5343942"/>
              <a:gd name="connsiteX873" fmla="*/ 3207188 w 6174580"/>
              <a:gd name="connsiteY873" fmla="*/ 3549511 h 5343942"/>
              <a:gd name="connsiteX874" fmla="*/ 3207188 w 6174580"/>
              <a:gd name="connsiteY874" fmla="*/ 3615477 h 5343942"/>
              <a:gd name="connsiteX875" fmla="*/ 3344469 w 6174580"/>
              <a:gd name="connsiteY875" fmla="*/ 3479976 h 5343942"/>
              <a:gd name="connsiteX876" fmla="*/ 3278502 w 6174580"/>
              <a:gd name="connsiteY876" fmla="*/ 3479976 h 5343942"/>
              <a:gd name="connsiteX877" fmla="*/ 3278502 w 6174580"/>
              <a:gd name="connsiteY877" fmla="*/ 3414009 h 5343942"/>
              <a:gd name="connsiteX878" fmla="*/ 3344469 w 6174580"/>
              <a:gd name="connsiteY878" fmla="*/ 3414010 h 5343942"/>
              <a:gd name="connsiteX879" fmla="*/ 3344469 w 6174580"/>
              <a:gd name="connsiteY879" fmla="*/ 3479976 h 5343942"/>
              <a:gd name="connsiteX880" fmla="*/ 3615469 w 6174580"/>
              <a:gd name="connsiteY880" fmla="*/ 3208977 h 5343942"/>
              <a:gd name="connsiteX881" fmla="*/ 3549503 w 6174580"/>
              <a:gd name="connsiteY881" fmla="*/ 3208978 h 5343942"/>
              <a:gd name="connsiteX882" fmla="*/ 3549502 w 6174580"/>
              <a:gd name="connsiteY882" fmla="*/ 3143011 h 5343942"/>
              <a:gd name="connsiteX883" fmla="*/ 3615469 w 6174580"/>
              <a:gd name="connsiteY883" fmla="*/ 3143011 h 5343942"/>
              <a:gd name="connsiteX884" fmla="*/ 3615469 w 6174580"/>
              <a:gd name="connsiteY884" fmla="*/ 3208977 h 5343942"/>
              <a:gd name="connsiteX885" fmla="*/ 3479972 w 6174580"/>
              <a:gd name="connsiteY885" fmla="*/ 3344478 h 5343942"/>
              <a:gd name="connsiteX886" fmla="*/ 3414005 w 6174580"/>
              <a:gd name="connsiteY886" fmla="*/ 3344478 h 5343942"/>
              <a:gd name="connsiteX887" fmla="*/ 3414004 w 6174580"/>
              <a:gd name="connsiteY887" fmla="*/ 3278511 h 5343942"/>
              <a:gd name="connsiteX888" fmla="*/ 3479972 w 6174580"/>
              <a:gd name="connsiteY888" fmla="*/ 3278511 h 5343942"/>
              <a:gd name="connsiteX889" fmla="*/ 3479972 w 6174580"/>
              <a:gd name="connsiteY889" fmla="*/ 3344478 h 5343942"/>
              <a:gd name="connsiteX890" fmla="*/ 2534636 w 6174580"/>
              <a:gd name="connsiteY890" fmla="*/ 4289817 h 5343942"/>
              <a:gd name="connsiteX891" fmla="*/ 2468670 w 6174580"/>
              <a:gd name="connsiteY891" fmla="*/ 4289817 h 5343942"/>
              <a:gd name="connsiteX892" fmla="*/ 2468670 w 6174580"/>
              <a:gd name="connsiteY892" fmla="*/ 4223850 h 5343942"/>
              <a:gd name="connsiteX893" fmla="*/ 2534637 w 6174580"/>
              <a:gd name="connsiteY893" fmla="*/ 4223851 h 5343942"/>
              <a:gd name="connsiteX894" fmla="*/ 2534636 w 6174580"/>
              <a:gd name="connsiteY894" fmla="*/ 4289817 h 5343942"/>
              <a:gd name="connsiteX895" fmla="*/ 3752753 w 6174580"/>
              <a:gd name="connsiteY895" fmla="*/ 3073476 h 5343942"/>
              <a:gd name="connsiteX896" fmla="*/ 3686786 w 6174580"/>
              <a:gd name="connsiteY896" fmla="*/ 3073476 h 5343942"/>
              <a:gd name="connsiteX897" fmla="*/ 3686786 w 6174580"/>
              <a:gd name="connsiteY897" fmla="*/ 3007509 h 5343942"/>
              <a:gd name="connsiteX898" fmla="*/ 3752753 w 6174580"/>
              <a:gd name="connsiteY898" fmla="*/ 3007510 h 5343942"/>
              <a:gd name="connsiteX899" fmla="*/ 3752753 w 6174580"/>
              <a:gd name="connsiteY899" fmla="*/ 3073476 h 5343942"/>
              <a:gd name="connsiteX900" fmla="*/ 3888260 w 6174580"/>
              <a:gd name="connsiteY900" fmla="*/ 2937978 h 5343942"/>
              <a:gd name="connsiteX901" fmla="*/ 3822292 w 6174580"/>
              <a:gd name="connsiteY901" fmla="*/ 2937978 h 5343942"/>
              <a:gd name="connsiteX902" fmla="*/ 3822291 w 6174580"/>
              <a:gd name="connsiteY902" fmla="*/ 2872011 h 5343942"/>
              <a:gd name="connsiteX903" fmla="*/ 3888260 w 6174580"/>
              <a:gd name="connsiteY903" fmla="*/ 2872011 h 5343942"/>
              <a:gd name="connsiteX904" fmla="*/ 3888260 w 6174580"/>
              <a:gd name="connsiteY904" fmla="*/ 2937978 h 5343942"/>
              <a:gd name="connsiteX905" fmla="*/ 2807820 w 6174580"/>
              <a:gd name="connsiteY905" fmla="*/ 4301890 h 5343942"/>
              <a:gd name="connsiteX906" fmla="*/ 2741854 w 6174580"/>
              <a:gd name="connsiteY906" fmla="*/ 4301891 h 5343942"/>
              <a:gd name="connsiteX907" fmla="*/ 2741855 w 6174580"/>
              <a:gd name="connsiteY907" fmla="*/ 4235925 h 5343942"/>
              <a:gd name="connsiteX908" fmla="*/ 2807821 w 6174580"/>
              <a:gd name="connsiteY908" fmla="*/ 4235924 h 5343942"/>
              <a:gd name="connsiteX909" fmla="*/ 2807820 w 6174580"/>
              <a:gd name="connsiteY909" fmla="*/ 4301890 h 5343942"/>
              <a:gd name="connsiteX910" fmla="*/ 2672321 w 6174580"/>
              <a:gd name="connsiteY910" fmla="*/ 4437392 h 5343942"/>
              <a:gd name="connsiteX911" fmla="*/ 2606356 w 6174580"/>
              <a:gd name="connsiteY911" fmla="*/ 4437392 h 5343942"/>
              <a:gd name="connsiteX912" fmla="*/ 2606355 w 6174580"/>
              <a:gd name="connsiteY912" fmla="*/ 4371425 h 5343942"/>
              <a:gd name="connsiteX913" fmla="*/ 2672322 w 6174580"/>
              <a:gd name="connsiteY913" fmla="*/ 4371426 h 5343942"/>
              <a:gd name="connsiteX914" fmla="*/ 2672321 w 6174580"/>
              <a:gd name="connsiteY914" fmla="*/ 4437392 h 5343942"/>
              <a:gd name="connsiteX915" fmla="*/ 3080601 w 6174580"/>
              <a:gd name="connsiteY915" fmla="*/ 4030891 h 5343942"/>
              <a:gd name="connsiteX916" fmla="*/ 3014636 w 6174580"/>
              <a:gd name="connsiteY916" fmla="*/ 4030891 h 5343942"/>
              <a:gd name="connsiteX917" fmla="*/ 3014637 w 6174580"/>
              <a:gd name="connsiteY917" fmla="*/ 3964926 h 5343942"/>
              <a:gd name="connsiteX918" fmla="*/ 3080602 w 6174580"/>
              <a:gd name="connsiteY918" fmla="*/ 3964925 h 5343942"/>
              <a:gd name="connsiteX919" fmla="*/ 3080601 w 6174580"/>
              <a:gd name="connsiteY919" fmla="*/ 4030891 h 5343942"/>
              <a:gd name="connsiteX920" fmla="*/ 2945105 w 6174580"/>
              <a:gd name="connsiteY920" fmla="*/ 4166390 h 5343942"/>
              <a:gd name="connsiteX921" fmla="*/ 2879140 w 6174580"/>
              <a:gd name="connsiteY921" fmla="*/ 4166391 h 5343942"/>
              <a:gd name="connsiteX922" fmla="*/ 2879140 w 6174580"/>
              <a:gd name="connsiteY922" fmla="*/ 4100425 h 5343942"/>
              <a:gd name="connsiteX923" fmla="*/ 2945106 w 6174580"/>
              <a:gd name="connsiteY923" fmla="*/ 4100425 h 5343942"/>
              <a:gd name="connsiteX924" fmla="*/ 2945105 w 6174580"/>
              <a:gd name="connsiteY924" fmla="*/ 4166390 h 5343942"/>
              <a:gd name="connsiteX925" fmla="*/ 3216105 w 6174580"/>
              <a:gd name="connsiteY925" fmla="*/ 3897173 h 5343942"/>
              <a:gd name="connsiteX926" fmla="*/ 3150139 w 6174580"/>
              <a:gd name="connsiteY926" fmla="*/ 3897174 h 5343942"/>
              <a:gd name="connsiteX927" fmla="*/ 3150138 w 6174580"/>
              <a:gd name="connsiteY927" fmla="*/ 3831206 h 5343942"/>
              <a:gd name="connsiteX928" fmla="*/ 3216105 w 6174580"/>
              <a:gd name="connsiteY928" fmla="*/ 3831207 h 5343942"/>
              <a:gd name="connsiteX929" fmla="*/ 3216105 w 6174580"/>
              <a:gd name="connsiteY929" fmla="*/ 3897173 h 5343942"/>
              <a:gd name="connsiteX930" fmla="*/ 3353385 w 6174580"/>
              <a:gd name="connsiteY930" fmla="*/ 3761673 h 5343942"/>
              <a:gd name="connsiteX931" fmla="*/ 3287420 w 6174580"/>
              <a:gd name="connsiteY931" fmla="*/ 3761674 h 5343942"/>
              <a:gd name="connsiteX932" fmla="*/ 3287419 w 6174580"/>
              <a:gd name="connsiteY932" fmla="*/ 3695707 h 5343942"/>
              <a:gd name="connsiteX933" fmla="*/ 3353386 w 6174580"/>
              <a:gd name="connsiteY933" fmla="*/ 3695707 h 5343942"/>
              <a:gd name="connsiteX934" fmla="*/ 3353385 w 6174580"/>
              <a:gd name="connsiteY934" fmla="*/ 3761673 h 5343942"/>
              <a:gd name="connsiteX935" fmla="*/ 3488886 w 6174580"/>
              <a:gd name="connsiteY935" fmla="*/ 3626172 h 5343942"/>
              <a:gd name="connsiteX936" fmla="*/ 3422920 w 6174580"/>
              <a:gd name="connsiteY936" fmla="*/ 3626173 h 5343942"/>
              <a:gd name="connsiteX937" fmla="*/ 3422920 w 6174580"/>
              <a:gd name="connsiteY937" fmla="*/ 3560206 h 5343942"/>
              <a:gd name="connsiteX938" fmla="*/ 3488887 w 6174580"/>
              <a:gd name="connsiteY938" fmla="*/ 3560207 h 5343942"/>
              <a:gd name="connsiteX939" fmla="*/ 3488886 w 6174580"/>
              <a:gd name="connsiteY939" fmla="*/ 3626172 h 5343942"/>
              <a:gd name="connsiteX940" fmla="*/ 3624387 w 6174580"/>
              <a:gd name="connsiteY940" fmla="*/ 3490674 h 5343942"/>
              <a:gd name="connsiteX941" fmla="*/ 3558421 w 6174580"/>
              <a:gd name="connsiteY941" fmla="*/ 3490674 h 5343942"/>
              <a:gd name="connsiteX942" fmla="*/ 3558421 w 6174580"/>
              <a:gd name="connsiteY942" fmla="*/ 3424707 h 5343942"/>
              <a:gd name="connsiteX943" fmla="*/ 3624387 w 6174580"/>
              <a:gd name="connsiteY943" fmla="*/ 3424707 h 5343942"/>
              <a:gd name="connsiteX944" fmla="*/ 3624387 w 6174580"/>
              <a:gd name="connsiteY944" fmla="*/ 3490674 h 5343942"/>
              <a:gd name="connsiteX945" fmla="*/ 3761670 w 6174580"/>
              <a:gd name="connsiteY945" fmla="*/ 3355173 h 5343942"/>
              <a:gd name="connsiteX946" fmla="*/ 3695704 w 6174580"/>
              <a:gd name="connsiteY946" fmla="*/ 3355173 h 5343942"/>
              <a:gd name="connsiteX947" fmla="*/ 3695704 w 6174580"/>
              <a:gd name="connsiteY947" fmla="*/ 3289206 h 5343942"/>
              <a:gd name="connsiteX948" fmla="*/ 3761670 w 6174580"/>
              <a:gd name="connsiteY948" fmla="*/ 3289206 h 5343942"/>
              <a:gd name="connsiteX949" fmla="*/ 3761670 w 6174580"/>
              <a:gd name="connsiteY949" fmla="*/ 3355173 h 5343942"/>
              <a:gd name="connsiteX950" fmla="*/ 3897171 w 6174580"/>
              <a:gd name="connsiteY950" fmla="*/ 3219672 h 5343942"/>
              <a:gd name="connsiteX951" fmla="*/ 3831204 w 6174580"/>
              <a:gd name="connsiteY951" fmla="*/ 3219673 h 5343942"/>
              <a:gd name="connsiteX952" fmla="*/ 3831204 w 6174580"/>
              <a:gd name="connsiteY952" fmla="*/ 3153706 h 5343942"/>
              <a:gd name="connsiteX953" fmla="*/ 3897172 w 6174580"/>
              <a:gd name="connsiteY953" fmla="*/ 3153707 h 5343942"/>
              <a:gd name="connsiteX954" fmla="*/ 3897171 w 6174580"/>
              <a:gd name="connsiteY954" fmla="*/ 3219672 h 5343942"/>
              <a:gd name="connsiteX955" fmla="*/ 4032673 w 6174580"/>
              <a:gd name="connsiteY955" fmla="*/ 3084174 h 5343942"/>
              <a:gd name="connsiteX956" fmla="*/ 3966707 w 6174580"/>
              <a:gd name="connsiteY956" fmla="*/ 3084175 h 5343942"/>
              <a:gd name="connsiteX957" fmla="*/ 3966706 w 6174580"/>
              <a:gd name="connsiteY957" fmla="*/ 3018208 h 5343942"/>
              <a:gd name="connsiteX958" fmla="*/ 4032673 w 6174580"/>
              <a:gd name="connsiteY958" fmla="*/ 3018208 h 5343942"/>
              <a:gd name="connsiteX959" fmla="*/ 4032673 w 6174580"/>
              <a:gd name="connsiteY959" fmla="*/ 3084174 h 5343942"/>
              <a:gd name="connsiteX960" fmla="*/ 4166195 w 6174580"/>
              <a:gd name="connsiteY960" fmla="*/ 2953547 h 5343942"/>
              <a:gd name="connsiteX961" fmla="*/ 4100230 w 6174580"/>
              <a:gd name="connsiteY961" fmla="*/ 2953548 h 5343942"/>
              <a:gd name="connsiteX962" fmla="*/ 4100229 w 6174580"/>
              <a:gd name="connsiteY962" fmla="*/ 2887581 h 5343942"/>
              <a:gd name="connsiteX963" fmla="*/ 4166196 w 6174580"/>
              <a:gd name="connsiteY963" fmla="*/ 2887581 h 5343942"/>
              <a:gd name="connsiteX964" fmla="*/ 4166195 w 6174580"/>
              <a:gd name="connsiteY964" fmla="*/ 2953547 h 5343942"/>
              <a:gd name="connsiteX965" fmla="*/ 2812649 w 6174580"/>
              <a:gd name="connsiteY965" fmla="*/ 4560725 h 5343942"/>
              <a:gd name="connsiteX966" fmla="*/ 2746683 w 6174580"/>
              <a:gd name="connsiteY966" fmla="*/ 4560725 h 5343942"/>
              <a:gd name="connsiteX967" fmla="*/ 2746684 w 6174580"/>
              <a:gd name="connsiteY967" fmla="*/ 4494760 h 5343942"/>
              <a:gd name="connsiteX968" fmla="*/ 2812650 w 6174580"/>
              <a:gd name="connsiteY968" fmla="*/ 4494759 h 5343942"/>
              <a:gd name="connsiteX969" fmla="*/ 2812649 w 6174580"/>
              <a:gd name="connsiteY969" fmla="*/ 4560725 h 5343942"/>
              <a:gd name="connsiteX970" fmla="*/ 2948156 w 6174580"/>
              <a:gd name="connsiteY970" fmla="*/ 4425225 h 5343942"/>
              <a:gd name="connsiteX971" fmla="*/ 2882188 w 6174580"/>
              <a:gd name="connsiteY971" fmla="*/ 4425224 h 5343942"/>
              <a:gd name="connsiteX972" fmla="*/ 2882188 w 6174580"/>
              <a:gd name="connsiteY972" fmla="*/ 4359259 h 5343942"/>
              <a:gd name="connsiteX973" fmla="*/ 2948157 w 6174580"/>
              <a:gd name="connsiteY973" fmla="*/ 4359259 h 5343942"/>
              <a:gd name="connsiteX974" fmla="*/ 2948156 w 6174580"/>
              <a:gd name="connsiteY974" fmla="*/ 4425225 h 5343942"/>
              <a:gd name="connsiteX975" fmla="*/ 3083657 w 6174580"/>
              <a:gd name="connsiteY975" fmla="*/ 4289724 h 5343942"/>
              <a:gd name="connsiteX976" fmla="*/ 3017691 w 6174580"/>
              <a:gd name="connsiteY976" fmla="*/ 4289725 h 5343942"/>
              <a:gd name="connsiteX977" fmla="*/ 3017692 w 6174580"/>
              <a:gd name="connsiteY977" fmla="*/ 4223759 h 5343942"/>
              <a:gd name="connsiteX978" fmla="*/ 3083658 w 6174580"/>
              <a:gd name="connsiteY978" fmla="*/ 4223758 h 5343942"/>
              <a:gd name="connsiteX979" fmla="*/ 3083657 w 6174580"/>
              <a:gd name="connsiteY979" fmla="*/ 4289724 h 5343942"/>
              <a:gd name="connsiteX980" fmla="*/ 3220938 w 6174580"/>
              <a:gd name="connsiteY980" fmla="*/ 4154225 h 5343942"/>
              <a:gd name="connsiteX981" fmla="*/ 3154973 w 6174580"/>
              <a:gd name="connsiteY981" fmla="*/ 4154226 h 5343942"/>
              <a:gd name="connsiteX982" fmla="*/ 3154974 w 6174580"/>
              <a:gd name="connsiteY982" fmla="*/ 4088260 h 5343942"/>
              <a:gd name="connsiteX983" fmla="*/ 3220940 w 6174580"/>
              <a:gd name="connsiteY983" fmla="*/ 4088260 h 5343942"/>
              <a:gd name="connsiteX984" fmla="*/ 3220938 w 6174580"/>
              <a:gd name="connsiteY984" fmla="*/ 4154225 h 5343942"/>
              <a:gd name="connsiteX985" fmla="*/ 3356439 w 6174580"/>
              <a:gd name="connsiteY985" fmla="*/ 4018725 h 5343942"/>
              <a:gd name="connsiteX986" fmla="*/ 3290473 w 6174580"/>
              <a:gd name="connsiteY986" fmla="*/ 4018726 h 5343942"/>
              <a:gd name="connsiteX987" fmla="*/ 3290474 w 6174580"/>
              <a:gd name="connsiteY987" fmla="*/ 3952760 h 5343942"/>
              <a:gd name="connsiteX988" fmla="*/ 3356440 w 6174580"/>
              <a:gd name="connsiteY988" fmla="*/ 3952760 h 5343942"/>
              <a:gd name="connsiteX989" fmla="*/ 3356439 w 6174580"/>
              <a:gd name="connsiteY989" fmla="*/ 4018725 h 5343942"/>
              <a:gd name="connsiteX990" fmla="*/ 3491939 w 6174580"/>
              <a:gd name="connsiteY990" fmla="*/ 3883224 h 5343942"/>
              <a:gd name="connsiteX991" fmla="*/ 3425974 w 6174580"/>
              <a:gd name="connsiteY991" fmla="*/ 3883225 h 5343942"/>
              <a:gd name="connsiteX992" fmla="*/ 3425974 w 6174580"/>
              <a:gd name="connsiteY992" fmla="*/ 3817259 h 5343942"/>
              <a:gd name="connsiteX993" fmla="*/ 3491940 w 6174580"/>
              <a:gd name="connsiteY993" fmla="*/ 3817259 h 5343942"/>
              <a:gd name="connsiteX994" fmla="*/ 3491939 w 6174580"/>
              <a:gd name="connsiteY994" fmla="*/ 3883224 h 5343942"/>
              <a:gd name="connsiteX995" fmla="*/ 3629222 w 6174580"/>
              <a:gd name="connsiteY995" fmla="*/ 3747726 h 5343942"/>
              <a:gd name="connsiteX996" fmla="*/ 3563256 w 6174580"/>
              <a:gd name="connsiteY996" fmla="*/ 3747727 h 5343942"/>
              <a:gd name="connsiteX997" fmla="*/ 3563256 w 6174580"/>
              <a:gd name="connsiteY997" fmla="*/ 3681760 h 5343942"/>
              <a:gd name="connsiteX998" fmla="*/ 3629223 w 6174580"/>
              <a:gd name="connsiteY998" fmla="*/ 3681760 h 5343942"/>
              <a:gd name="connsiteX999" fmla="*/ 3629222 w 6174580"/>
              <a:gd name="connsiteY999" fmla="*/ 3747726 h 5343942"/>
              <a:gd name="connsiteX1000" fmla="*/ 3764723 w 6174580"/>
              <a:gd name="connsiteY1000" fmla="*/ 3614008 h 5343942"/>
              <a:gd name="connsiteX1001" fmla="*/ 3698757 w 6174580"/>
              <a:gd name="connsiteY1001" fmla="*/ 3614007 h 5343942"/>
              <a:gd name="connsiteX1002" fmla="*/ 3698757 w 6174580"/>
              <a:gd name="connsiteY1002" fmla="*/ 3548042 h 5343942"/>
              <a:gd name="connsiteX1003" fmla="*/ 3764723 w 6174580"/>
              <a:gd name="connsiteY1003" fmla="*/ 3548041 h 5343942"/>
              <a:gd name="connsiteX1004" fmla="*/ 3764723 w 6174580"/>
              <a:gd name="connsiteY1004" fmla="*/ 3614008 h 5343942"/>
              <a:gd name="connsiteX1005" fmla="*/ 3900222 w 6174580"/>
              <a:gd name="connsiteY1005" fmla="*/ 3478509 h 5343942"/>
              <a:gd name="connsiteX1006" fmla="*/ 3834255 w 6174580"/>
              <a:gd name="connsiteY1006" fmla="*/ 3478509 h 5343942"/>
              <a:gd name="connsiteX1007" fmla="*/ 3834256 w 6174580"/>
              <a:gd name="connsiteY1007" fmla="*/ 3412543 h 5343942"/>
              <a:gd name="connsiteX1008" fmla="*/ 3900222 w 6174580"/>
              <a:gd name="connsiteY1008" fmla="*/ 3412542 h 5343942"/>
              <a:gd name="connsiteX1009" fmla="*/ 3900222 w 6174580"/>
              <a:gd name="connsiteY1009" fmla="*/ 3478509 h 5343942"/>
              <a:gd name="connsiteX1010" fmla="*/ 4037505 w 6174580"/>
              <a:gd name="connsiteY1010" fmla="*/ 3343008 h 5343942"/>
              <a:gd name="connsiteX1011" fmla="*/ 3971539 w 6174580"/>
              <a:gd name="connsiteY1011" fmla="*/ 3343008 h 5343942"/>
              <a:gd name="connsiteX1012" fmla="*/ 3971540 w 6174580"/>
              <a:gd name="connsiteY1012" fmla="*/ 3277042 h 5343942"/>
              <a:gd name="connsiteX1013" fmla="*/ 4037505 w 6174580"/>
              <a:gd name="connsiteY1013" fmla="*/ 3277042 h 5343942"/>
              <a:gd name="connsiteX1014" fmla="*/ 4037505 w 6174580"/>
              <a:gd name="connsiteY1014" fmla="*/ 3343008 h 5343942"/>
              <a:gd name="connsiteX1015" fmla="*/ 4173006 w 6174580"/>
              <a:gd name="connsiteY1015" fmla="*/ 3207507 h 5343942"/>
              <a:gd name="connsiteX1016" fmla="*/ 4107040 w 6174580"/>
              <a:gd name="connsiteY1016" fmla="*/ 3207507 h 5343942"/>
              <a:gd name="connsiteX1017" fmla="*/ 4107040 w 6174580"/>
              <a:gd name="connsiteY1017" fmla="*/ 3141541 h 5343942"/>
              <a:gd name="connsiteX1018" fmla="*/ 4173006 w 6174580"/>
              <a:gd name="connsiteY1018" fmla="*/ 3141541 h 5343942"/>
              <a:gd name="connsiteX1019" fmla="*/ 4173006 w 6174580"/>
              <a:gd name="connsiteY1019" fmla="*/ 3207507 h 5343942"/>
              <a:gd name="connsiteX1020" fmla="*/ 4304748 w 6174580"/>
              <a:gd name="connsiteY1020" fmla="*/ 3076884 h 5343942"/>
              <a:gd name="connsiteX1021" fmla="*/ 4238782 w 6174580"/>
              <a:gd name="connsiteY1021" fmla="*/ 3076884 h 5343942"/>
              <a:gd name="connsiteX1022" fmla="*/ 4238782 w 6174580"/>
              <a:gd name="connsiteY1022" fmla="*/ 3010918 h 5343942"/>
              <a:gd name="connsiteX1023" fmla="*/ 4304748 w 6174580"/>
              <a:gd name="connsiteY1023" fmla="*/ 3010918 h 5343942"/>
              <a:gd name="connsiteX1024" fmla="*/ 4304748 w 6174580"/>
              <a:gd name="connsiteY1024" fmla="*/ 3076884 h 5343942"/>
              <a:gd name="connsiteX1025" fmla="*/ 2957071 w 6174580"/>
              <a:gd name="connsiteY1025" fmla="*/ 4706923 h 5343942"/>
              <a:gd name="connsiteX1026" fmla="*/ 2891103 w 6174580"/>
              <a:gd name="connsiteY1026" fmla="*/ 4706923 h 5343942"/>
              <a:gd name="connsiteX1027" fmla="*/ 2891103 w 6174580"/>
              <a:gd name="connsiteY1027" fmla="*/ 4640957 h 5343942"/>
              <a:gd name="connsiteX1028" fmla="*/ 2957071 w 6174580"/>
              <a:gd name="connsiteY1028" fmla="*/ 4640956 h 5343942"/>
              <a:gd name="connsiteX1029" fmla="*/ 2957071 w 6174580"/>
              <a:gd name="connsiteY1029" fmla="*/ 4706923 h 5343942"/>
              <a:gd name="connsiteX1030" fmla="*/ 3092574 w 6174580"/>
              <a:gd name="connsiteY1030" fmla="*/ 4571422 h 5343942"/>
              <a:gd name="connsiteX1031" fmla="*/ 3026608 w 6174580"/>
              <a:gd name="connsiteY1031" fmla="*/ 4571422 h 5343942"/>
              <a:gd name="connsiteX1032" fmla="*/ 3026608 w 6174580"/>
              <a:gd name="connsiteY1032" fmla="*/ 4505456 h 5343942"/>
              <a:gd name="connsiteX1033" fmla="*/ 3092574 w 6174580"/>
              <a:gd name="connsiteY1033" fmla="*/ 4505456 h 5343942"/>
              <a:gd name="connsiteX1034" fmla="*/ 3092574 w 6174580"/>
              <a:gd name="connsiteY1034" fmla="*/ 4571422 h 5343942"/>
              <a:gd name="connsiteX1035" fmla="*/ 4310642 w 6174580"/>
              <a:gd name="connsiteY1035" fmla="*/ 3355082 h 5343942"/>
              <a:gd name="connsiteX1036" fmla="*/ 4244677 w 6174580"/>
              <a:gd name="connsiteY1036" fmla="*/ 3355083 h 5343942"/>
              <a:gd name="connsiteX1037" fmla="*/ 4244677 w 6174580"/>
              <a:gd name="connsiteY1037" fmla="*/ 3289117 h 5343942"/>
              <a:gd name="connsiteX1038" fmla="*/ 4310643 w 6174580"/>
              <a:gd name="connsiteY1038" fmla="*/ 3289117 h 5343942"/>
              <a:gd name="connsiteX1039" fmla="*/ 4310642 w 6174580"/>
              <a:gd name="connsiteY1039" fmla="*/ 3355082 h 5343942"/>
              <a:gd name="connsiteX1040" fmla="*/ 3365357 w 6174580"/>
              <a:gd name="connsiteY1040" fmla="*/ 4300422 h 5343942"/>
              <a:gd name="connsiteX1041" fmla="*/ 3299391 w 6174580"/>
              <a:gd name="connsiteY1041" fmla="*/ 4300423 h 5343942"/>
              <a:gd name="connsiteX1042" fmla="*/ 3299391 w 6174580"/>
              <a:gd name="connsiteY1042" fmla="*/ 4234456 h 5343942"/>
              <a:gd name="connsiteX1043" fmla="*/ 3365358 w 6174580"/>
              <a:gd name="connsiteY1043" fmla="*/ 4234456 h 5343942"/>
              <a:gd name="connsiteX1044" fmla="*/ 3365357 w 6174580"/>
              <a:gd name="connsiteY1044" fmla="*/ 4300422 h 5343942"/>
              <a:gd name="connsiteX1045" fmla="*/ 3229860 w 6174580"/>
              <a:gd name="connsiteY1045" fmla="*/ 4435924 h 5343942"/>
              <a:gd name="connsiteX1046" fmla="*/ 3163893 w 6174580"/>
              <a:gd name="connsiteY1046" fmla="*/ 4435923 h 5343942"/>
              <a:gd name="connsiteX1047" fmla="*/ 3163894 w 6174580"/>
              <a:gd name="connsiteY1047" fmla="*/ 4369958 h 5343942"/>
              <a:gd name="connsiteX1048" fmla="*/ 3229859 w 6174580"/>
              <a:gd name="connsiteY1048" fmla="*/ 4369957 h 5343942"/>
              <a:gd name="connsiteX1049" fmla="*/ 3229860 w 6174580"/>
              <a:gd name="connsiteY1049" fmla="*/ 4435924 h 5343942"/>
              <a:gd name="connsiteX1050" fmla="*/ 3500860 w 6174580"/>
              <a:gd name="connsiteY1050" fmla="*/ 4164924 h 5343942"/>
              <a:gd name="connsiteX1051" fmla="*/ 3434894 w 6174580"/>
              <a:gd name="connsiteY1051" fmla="*/ 4164925 h 5343942"/>
              <a:gd name="connsiteX1052" fmla="*/ 3434894 w 6174580"/>
              <a:gd name="connsiteY1052" fmla="*/ 4098958 h 5343942"/>
              <a:gd name="connsiteX1053" fmla="*/ 3500861 w 6174580"/>
              <a:gd name="connsiteY1053" fmla="*/ 4098958 h 5343942"/>
              <a:gd name="connsiteX1054" fmla="*/ 3500860 w 6174580"/>
              <a:gd name="connsiteY1054" fmla="*/ 4164924 h 5343942"/>
              <a:gd name="connsiteX1055" fmla="*/ 3638140 w 6174580"/>
              <a:gd name="connsiteY1055" fmla="*/ 4029423 h 5343942"/>
              <a:gd name="connsiteX1056" fmla="*/ 3572174 w 6174580"/>
              <a:gd name="connsiteY1056" fmla="*/ 4029423 h 5343942"/>
              <a:gd name="connsiteX1057" fmla="*/ 3572174 w 6174580"/>
              <a:gd name="connsiteY1057" fmla="*/ 3963458 h 5343942"/>
              <a:gd name="connsiteX1058" fmla="*/ 3638140 w 6174580"/>
              <a:gd name="connsiteY1058" fmla="*/ 3963457 h 5343942"/>
              <a:gd name="connsiteX1059" fmla="*/ 3638140 w 6174580"/>
              <a:gd name="connsiteY1059" fmla="*/ 4029423 h 5343942"/>
              <a:gd name="connsiteX1060" fmla="*/ 3773640 w 6174580"/>
              <a:gd name="connsiteY1060" fmla="*/ 3893922 h 5343942"/>
              <a:gd name="connsiteX1061" fmla="*/ 3707675 w 6174580"/>
              <a:gd name="connsiteY1061" fmla="*/ 3893923 h 5343942"/>
              <a:gd name="connsiteX1062" fmla="*/ 3707675 w 6174580"/>
              <a:gd name="connsiteY1062" fmla="*/ 3827957 h 5343942"/>
              <a:gd name="connsiteX1063" fmla="*/ 3773641 w 6174580"/>
              <a:gd name="connsiteY1063" fmla="*/ 3827956 h 5343942"/>
              <a:gd name="connsiteX1064" fmla="*/ 3773640 w 6174580"/>
              <a:gd name="connsiteY1064" fmla="*/ 3893922 h 5343942"/>
              <a:gd name="connsiteX1065" fmla="*/ 3909141 w 6174580"/>
              <a:gd name="connsiteY1065" fmla="*/ 3758424 h 5343942"/>
              <a:gd name="connsiteX1066" fmla="*/ 3843174 w 6174580"/>
              <a:gd name="connsiteY1066" fmla="*/ 3758424 h 5343942"/>
              <a:gd name="connsiteX1067" fmla="*/ 3843175 w 6174580"/>
              <a:gd name="connsiteY1067" fmla="*/ 3692458 h 5343942"/>
              <a:gd name="connsiteX1068" fmla="*/ 3909141 w 6174580"/>
              <a:gd name="connsiteY1068" fmla="*/ 3692458 h 5343942"/>
              <a:gd name="connsiteX1069" fmla="*/ 3909141 w 6174580"/>
              <a:gd name="connsiteY1069" fmla="*/ 3758424 h 5343942"/>
              <a:gd name="connsiteX1070" fmla="*/ 4044642 w 6174580"/>
              <a:gd name="connsiteY1070" fmla="*/ 3622923 h 5343942"/>
              <a:gd name="connsiteX1071" fmla="*/ 3978675 w 6174580"/>
              <a:gd name="connsiteY1071" fmla="*/ 3622923 h 5343942"/>
              <a:gd name="connsiteX1072" fmla="*/ 3978676 w 6174580"/>
              <a:gd name="connsiteY1072" fmla="*/ 3556957 h 5343942"/>
              <a:gd name="connsiteX1073" fmla="*/ 4044642 w 6174580"/>
              <a:gd name="connsiteY1073" fmla="*/ 3556957 h 5343942"/>
              <a:gd name="connsiteX1074" fmla="*/ 4044642 w 6174580"/>
              <a:gd name="connsiteY1074" fmla="*/ 3622923 h 5343942"/>
              <a:gd name="connsiteX1075" fmla="*/ 4181924 w 6174580"/>
              <a:gd name="connsiteY1075" fmla="*/ 3487423 h 5343942"/>
              <a:gd name="connsiteX1076" fmla="*/ 4115957 w 6174580"/>
              <a:gd name="connsiteY1076" fmla="*/ 3487423 h 5343942"/>
              <a:gd name="connsiteX1077" fmla="*/ 4115958 w 6174580"/>
              <a:gd name="connsiteY1077" fmla="*/ 3421457 h 5343942"/>
              <a:gd name="connsiteX1078" fmla="*/ 4181923 w 6174580"/>
              <a:gd name="connsiteY1078" fmla="*/ 3421457 h 5343942"/>
              <a:gd name="connsiteX1079" fmla="*/ 4181924 w 6174580"/>
              <a:gd name="connsiteY1079" fmla="*/ 3487423 h 5343942"/>
              <a:gd name="connsiteX1080" fmla="*/ 4449167 w 6174580"/>
              <a:gd name="connsiteY1080" fmla="*/ 3221298 h 5343942"/>
              <a:gd name="connsiteX1081" fmla="*/ 4383201 w 6174580"/>
              <a:gd name="connsiteY1081" fmla="*/ 3221298 h 5343942"/>
              <a:gd name="connsiteX1082" fmla="*/ 4383201 w 6174580"/>
              <a:gd name="connsiteY1082" fmla="*/ 3155332 h 5343942"/>
              <a:gd name="connsiteX1083" fmla="*/ 4449167 w 6174580"/>
              <a:gd name="connsiteY1083" fmla="*/ 3155332 h 5343942"/>
              <a:gd name="connsiteX1084" fmla="*/ 4449167 w 6174580"/>
              <a:gd name="connsiteY1084" fmla="*/ 3221298 h 5343942"/>
              <a:gd name="connsiteX1085" fmla="*/ 3101487 w 6174580"/>
              <a:gd name="connsiteY1085" fmla="*/ 4851335 h 5343942"/>
              <a:gd name="connsiteX1086" fmla="*/ 3035520 w 6174580"/>
              <a:gd name="connsiteY1086" fmla="*/ 4851334 h 5343942"/>
              <a:gd name="connsiteX1087" fmla="*/ 3035521 w 6174580"/>
              <a:gd name="connsiteY1087" fmla="*/ 4785369 h 5343942"/>
              <a:gd name="connsiteX1088" fmla="*/ 3101486 w 6174580"/>
              <a:gd name="connsiteY1088" fmla="*/ 4785368 h 5343942"/>
              <a:gd name="connsiteX1089" fmla="*/ 3101487 w 6174580"/>
              <a:gd name="connsiteY1089" fmla="*/ 4851335 h 5343942"/>
              <a:gd name="connsiteX1090" fmla="*/ 3236987 w 6174580"/>
              <a:gd name="connsiteY1090" fmla="*/ 4715836 h 5343942"/>
              <a:gd name="connsiteX1091" fmla="*/ 3171020 w 6174580"/>
              <a:gd name="connsiteY1091" fmla="*/ 4715835 h 5343942"/>
              <a:gd name="connsiteX1092" fmla="*/ 3171020 w 6174580"/>
              <a:gd name="connsiteY1092" fmla="*/ 4649869 h 5343942"/>
              <a:gd name="connsiteX1093" fmla="*/ 3236986 w 6174580"/>
              <a:gd name="connsiteY1093" fmla="*/ 4649869 h 5343942"/>
              <a:gd name="connsiteX1094" fmla="*/ 3236987 w 6174580"/>
              <a:gd name="connsiteY1094" fmla="*/ 4715836 h 5343942"/>
              <a:gd name="connsiteX1095" fmla="*/ 3645268 w 6174580"/>
              <a:gd name="connsiteY1095" fmla="*/ 4309334 h 5343942"/>
              <a:gd name="connsiteX1096" fmla="*/ 3579301 w 6174580"/>
              <a:gd name="connsiteY1096" fmla="*/ 4309335 h 5343942"/>
              <a:gd name="connsiteX1097" fmla="*/ 3579301 w 6174580"/>
              <a:gd name="connsiteY1097" fmla="*/ 4243367 h 5343942"/>
              <a:gd name="connsiteX1098" fmla="*/ 3645268 w 6174580"/>
              <a:gd name="connsiteY1098" fmla="*/ 4243368 h 5343942"/>
              <a:gd name="connsiteX1099" fmla="*/ 3645268 w 6174580"/>
              <a:gd name="connsiteY1099" fmla="*/ 4309334 h 5343942"/>
              <a:gd name="connsiteX1100" fmla="*/ 3374268 w 6174580"/>
              <a:gd name="connsiteY1100" fmla="*/ 4580335 h 5343942"/>
              <a:gd name="connsiteX1101" fmla="*/ 3308302 w 6174580"/>
              <a:gd name="connsiteY1101" fmla="*/ 4580336 h 5343942"/>
              <a:gd name="connsiteX1102" fmla="*/ 3308302 w 6174580"/>
              <a:gd name="connsiteY1102" fmla="*/ 4514369 h 5343942"/>
              <a:gd name="connsiteX1103" fmla="*/ 3374269 w 6174580"/>
              <a:gd name="connsiteY1103" fmla="*/ 4514369 h 5343942"/>
              <a:gd name="connsiteX1104" fmla="*/ 3374268 w 6174580"/>
              <a:gd name="connsiteY1104" fmla="*/ 4580335 h 5343942"/>
              <a:gd name="connsiteX1105" fmla="*/ 3509767 w 6174580"/>
              <a:gd name="connsiteY1105" fmla="*/ 4444837 h 5343942"/>
              <a:gd name="connsiteX1106" fmla="*/ 3443801 w 6174580"/>
              <a:gd name="connsiteY1106" fmla="*/ 4444837 h 5343942"/>
              <a:gd name="connsiteX1107" fmla="*/ 3443801 w 6174580"/>
              <a:gd name="connsiteY1107" fmla="*/ 4378871 h 5343942"/>
              <a:gd name="connsiteX1108" fmla="*/ 3509767 w 6174580"/>
              <a:gd name="connsiteY1108" fmla="*/ 4378871 h 5343942"/>
              <a:gd name="connsiteX1109" fmla="*/ 3509767 w 6174580"/>
              <a:gd name="connsiteY1109" fmla="*/ 4444837 h 5343942"/>
              <a:gd name="connsiteX1110" fmla="*/ 4455082 w 6174580"/>
              <a:gd name="connsiteY1110" fmla="*/ 3499536 h 5343942"/>
              <a:gd name="connsiteX1111" fmla="*/ 4389116 w 6174580"/>
              <a:gd name="connsiteY1111" fmla="*/ 3499536 h 5343942"/>
              <a:gd name="connsiteX1112" fmla="*/ 4389116 w 6174580"/>
              <a:gd name="connsiteY1112" fmla="*/ 3433570 h 5343942"/>
              <a:gd name="connsiteX1113" fmla="*/ 4455082 w 6174580"/>
              <a:gd name="connsiteY1113" fmla="*/ 3433570 h 5343942"/>
              <a:gd name="connsiteX1114" fmla="*/ 4455082 w 6174580"/>
              <a:gd name="connsiteY1114" fmla="*/ 3499536 h 5343942"/>
              <a:gd name="connsiteX1115" fmla="*/ 4319634 w 6174580"/>
              <a:gd name="connsiteY1115" fmla="*/ 3635030 h 5343942"/>
              <a:gd name="connsiteX1116" fmla="*/ 4253667 w 6174580"/>
              <a:gd name="connsiteY1116" fmla="*/ 3635029 h 5343942"/>
              <a:gd name="connsiteX1117" fmla="*/ 4253668 w 6174580"/>
              <a:gd name="connsiteY1117" fmla="*/ 3569064 h 5343942"/>
              <a:gd name="connsiteX1118" fmla="*/ 4319633 w 6174580"/>
              <a:gd name="connsiteY1118" fmla="*/ 3569063 h 5343942"/>
              <a:gd name="connsiteX1119" fmla="*/ 4319634 w 6174580"/>
              <a:gd name="connsiteY1119" fmla="*/ 3635030 h 5343942"/>
              <a:gd name="connsiteX1120" fmla="*/ 3782552 w 6174580"/>
              <a:gd name="connsiteY1120" fmla="*/ 4173834 h 5343942"/>
              <a:gd name="connsiteX1121" fmla="*/ 3716586 w 6174580"/>
              <a:gd name="connsiteY1121" fmla="*/ 4173834 h 5343942"/>
              <a:gd name="connsiteX1122" fmla="*/ 3716586 w 6174580"/>
              <a:gd name="connsiteY1122" fmla="*/ 4107868 h 5343942"/>
              <a:gd name="connsiteX1123" fmla="*/ 3782552 w 6174580"/>
              <a:gd name="connsiteY1123" fmla="*/ 4107868 h 5343942"/>
              <a:gd name="connsiteX1124" fmla="*/ 3782552 w 6174580"/>
              <a:gd name="connsiteY1124" fmla="*/ 4173834 h 5343942"/>
              <a:gd name="connsiteX1125" fmla="*/ 3918051 w 6174580"/>
              <a:gd name="connsiteY1125" fmla="*/ 4038337 h 5343942"/>
              <a:gd name="connsiteX1126" fmla="*/ 3852085 w 6174580"/>
              <a:gd name="connsiteY1126" fmla="*/ 4038337 h 5343942"/>
              <a:gd name="connsiteX1127" fmla="*/ 3852085 w 6174580"/>
              <a:gd name="connsiteY1127" fmla="*/ 3972371 h 5343942"/>
              <a:gd name="connsiteX1128" fmla="*/ 3918051 w 6174580"/>
              <a:gd name="connsiteY1128" fmla="*/ 3972371 h 5343942"/>
              <a:gd name="connsiteX1129" fmla="*/ 3918051 w 6174580"/>
              <a:gd name="connsiteY1129" fmla="*/ 4038337 h 5343942"/>
              <a:gd name="connsiteX1130" fmla="*/ 4053553 w 6174580"/>
              <a:gd name="connsiteY1130" fmla="*/ 3904618 h 5343942"/>
              <a:gd name="connsiteX1131" fmla="*/ 3987587 w 6174580"/>
              <a:gd name="connsiteY1131" fmla="*/ 3904618 h 5343942"/>
              <a:gd name="connsiteX1132" fmla="*/ 3987587 w 6174580"/>
              <a:gd name="connsiteY1132" fmla="*/ 3838652 h 5343942"/>
              <a:gd name="connsiteX1133" fmla="*/ 4053553 w 6174580"/>
              <a:gd name="connsiteY1133" fmla="*/ 3838652 h 5343942"/>
              <a:gd name="connsiteX1134" fmla="*/ 4053553 w 6174580"/>
              <a:gd name="connsiteY1134" fmla="*/ 3904618 h 5343942"/>
              <a:gd name="connsiteX1135" fmla="*/ 4190836 w 6174580"/>
              <a:gd name="connsiteY1135" fmla="*/ 3769117 h 5343942"/>
              <a:gd name="connsiteX1136" fmla="*/ 4124870 w 6174580"/>
              <a:gd name="connsiteY1136" fmla="*/ 3769118 h 5343942"/>
              <a:gd name="connsiteX1137" fmla="*/ 4124870 w 6174580"/>
              <a:gd name="connsiteY1137" fmla="*/ 3703151 h 5343942"/>
              <a:gd name="connsiteX1138" fmla="*/ 4190836 w 6174580"/>
              <a:gd name="connsiteY1138" fmla="*/ 3703151 h 5343942"/>
              <a:gd name="connsiteX1139" fmla="*/ 4190836 w 6174580"/>
              <a:gd name="connsiteY1139" fmla="*/ 3769117 h 5343942"/>
              <a:gd name="connsiteX1140" fmla="*/ 4595360 w 6174580"/>
              <a:gd name="connsiteY1140" fmla="*/ 3367491 h 5343942"/>
              <a:gd name="connsiteX1141" fmla="*/ 4529394 w 6174580"/>
              <a:gd name="connsiteY1141" fmla="*/ 3367491 h 5343942"/>
              <a:gd name="connsiteX1142" fmla="*/ 4529394 w 6174580"/>
              <a:gd name="connsiteY1142" fmla="*/ 3301525 h 5343942"/>
              <a:gd name="connsiteX1143" fmla="*/ 4595360 w 6174580"/>
              <a:gd name="connsiteY1143" fmla="*/ 3301524 h 5343942"/>
              <a:gd name="connsiteX1144" fmla="*/ 4595360 w 6174580"/>
              <a:gd name="connsiteY1144" fmla="*/ 3367491 h 5343942"/>
              <a:gd name="connsiteX1145" fmla="*/ 3245894 w 6174580"/>
              <a:gd name="connsiteY1145" fmla="*/ 4997531 h 5343942"/>
              <a:gd name="connsiteX1146" fmla="*/ 3179928 w 6174580"/>
              <a:gd name="connsiteY1146" fmla="*/ 4997531 h 5343942"/>
              <a:gd name="connsiteX1147" fmla="*/ 3179929 w 6174580"/>
              <a:gd name="connsiteY1147" fmla="*/ 4931565 h 5343942"/>
              <a:gd name="connsiteX1148" fmla="*/ 3245895 w 6174580"/>
              <a:gd name="connsiteY1148" fmla="*/ 4931565 h 5343942"/>
              <a:gd name="connsiteX1149" fmla="*/ 3245894 w 6174580"/>
              <a:gd name="connsiteY1149" fmla="*/ 4997531 h 5343942"/>
              <a:gd name="connsiteX1150" fmla="*/ 4328524 w 6174580"/>
              <a:gd name="connsiteY1150" fmla="*/ 3916734 h 5343942"/>
              <a:gd name="connsiteX1151" fmla="*/ 4262558 w 6174580"/>
              <a:gd name="connsiteY1151" fmla="*/ 3916734 h 5343942"/>
              <a:gd name="connsiteX1152" fmla="*/ 4262558 w 6174580"/>
              <a:gd name="connsiteY1152" fmla="*/ 3850768 h 5343942"/>
              <a:gd name="connsiteX1153" fmla="*/ 4328524 w 6174580"/>
              <a:gd name="connsiteY1153" fmla="*/ 3850767 h 5343942"/>
              <a:gd name="connsiteX1154" fmla="*/ 4328524 w 6174580"/>
              <a:gd name="connsiteY1154" fmla="*/ 3916734 h 5343942"/>
              <a:gd name="connsiteX1155" fmla="*/ 4464025 w 6174580"/>
              <a:gd name="connsiteY1155" fmla="*/ 3781239 h 5343942"/>
              <a:gd name="connsiteX1156" fmla="*/ 4398058 w 6174580"/>
              <a:gd name="connsiteY1156" fmla="*/ 3781238 h 5343942"/>
              <a:gd name="connsiteX1157" fmla="*/ 4398059 w 6174580"/>
              <a:gd name="connsiteY1157" fmla="*/ 3715272 h 5343942"/>
              <a:gd name="connsiteX1158" fmla="*/ 4464024 w 6174580"/>
              <a:gd name="connsiteY1158" fmla="*/ 3715271 h 5343942"/>
              <a:gd name="connsiteX1159" fmla="*/ 4464025 w 6174580"/>
              <a:gd name="connsiteY1159" fmla="*/ 3781239 h 5343942"/>
              <a:gd name="connsiteX1160" fmla="*/ 4599564 w 6174580"/>
              <a:gd name="connsiteY1160" fmla="*/ 3645738 h 5343942"/>
              <a:gd name="connsiteX1161" fmla="*/ 4533597 w 6174580"/>
              <a:gd name="connsiteY1161" fmla="*/ 3645737 h 5343942"/>
              <a:gd name="connsiteX1162" fmla="*/ 4533597 w 6174580"/>
              <a:gd name="connsiteY1162" fmla="*/ 3579771 h 5343942"/>
              <a:gd name="connsiteX1163" fmla="*/ 4599563 w 6174580"/>
              <a:gd name="connsiteY1163" fmla="*/ 3579771 h 5343942"/>
              <a:gd name="connsiteX1164" fmla="*/ 4599564 w 6174580"/>
              <a:gd name="connsiteY1164" fmla="*/ 3645738 h 5343942"/>
              <a:gd name="connsiteX1165" fmla="*/ 4197959 w 6174580"/>
              <a:gd name="connsiteY1165" fmla="*/ 4049033 h 5343942"/>
              <a:gd name="connsiteX1166" fmla="*/ 4131993 w 6174580"/>
              <a:gd name="connsiteY1166" fmla="*/ 4049032 h 5343942"/>
              <a:gd name="connsiteX1167" fmla="*/ 4131993 w 6174580"/>
              <a:gd name="connsiteY1167" fmla="*/ 3983067 h 5343942"/>
              <a:gd name="connsiteX1168" fmla="*/ 4197959 w 6174580"/>
              <a:gd name="connsiteY1168" fmla="*/ 3983066 h 5343942"/>
              <a:gd name="connsiteX1169" fmla="*/ 4197959 w 6174580"/>
              <a:gd name="connsiteY1169" fmla="*/ 4049033 h 5343942"/>
              <a:gd name="connsiteX1170" fmla="*/ 4062462 w 6174580"/>
              <a:gd name="connsiteY1170" fmla="*/ 4184534 h 5343942"/>
              <a:gd name="connsiteX1171" fmla="*/ 3996495 w 6174580"/>
              <a:gd name="connsiteY1171" fmla="*/ 4184534 h 5343942"/>
              <a:gd name="connsiteX1172" fmla="*/ 3996496 w 6174580"/>
              <a:gd name="connsiteY1172" fmla="*/ 4118568 h 5343942"/>
              <a:gd name="connsiteX1173" fmla="*/ 4062461 w 6174580"/>
              <a:gd name="connsiteY1173" fmla="*/ 4118567 h 5343942"/>
              <a:gd name="connsiteX1174" fmla="*/ 4062462 w 6174580"/>
              <a:gd name="connsiteY1174" fmla="*/ 4184534 h 5343942"/>
              <a:gd name="connsiteX1175" fmla="*/ 4733051 w 6174580"/>
              <a:gd name="connsiteY1175" fmla="*/ 3515109 h 5343942"/>
              <a:gd name="connsiteX1176" fmla="*/ 4667085 w 6174580"/>
              <a:gd name="connsiteY1176" fmla="*/ 3515109 h 5343942"/>
              <a:gd name="connsiteX1177" fmla="*/ 4667084 w 6174580"/>
              <a:gd name="connsiteY1177" fmla="*/ 3449143 h 5343942"/>
              <a:gd name="connsiteX1178" fmla="*/ 4733051 w 6174580"/>
              <a:gd name="connsiteY1178" fmla="*/ 3449143 h 5343942"/>
              <a:gd name="connsiteX1179" fmla="*/ 4733051 w 6174580"/>
              <a:gd name="connsiteY1179" fmla="*/ 3515109 h 5343942"/>
              <a:gd name="connsiteX1180" fmla="*/ 4743962 w 6174580"/>
              <a:gd name="connsiteY1180" fmla="*/ 3790150 h 5343942"/>
              <a:gd name="connsiteX1181" fmla="*/ 4677995 w 6174580"/>
              <a:gd name="connsiteY1181" fmla="*/ 3790149 h 5343942"/>
              <a:gd name="connsiteX1182" fmla="*/ 4677995 w 6174580"/>
              <a:gd name="connsiteY1182" fmla="*/ 3724184 h 5343942"/>
              <a:gd name="connsiteX1183" fmla="*/ 4743961 w 6174580"/>
              <a:gd name="connsiteY1183" fmla="*/ 3724183 h 5343942"/>
              <a:gd name="connsiteX1184" fmla="*/ 4743962 w 6174580"/>
              <a:gd name="connsiteY1184" fmla="*/ 3790150 h 5343942"/>
              <a:gd name="connsiteX1185" fmla="*/ 4472976 w 6174580"/>
              <a:gd name="connsiteY1185" fmla="*/ 4061149 h 5343942"/>
              <a:gd name="connsiteX1186" fmla="*/ 4407009 w 6174580"/>
              <a:gd name="connsiteY1186" fmla="*/ 4061148 h 5343942"/>
              <a:gd name="connsiteX1187" fmla="*/ 4407010 w 6174580"/>
              <a:gd name="connsiteY1187" fmla="*/ 3995182 h 5343942"/>
              <a:gd name="connsiteX1188" fmla="*/ 4472975 w 6174580"/>
              <a:gd name="connsiteY1188" fmla="*/ 3995181 h 5343942"/>
              <a:gd name="connsiteX1189" fmla="*/ 4472976 w 6174580"/>
              <a:gd name="connsiteY1189" fmla="*/ 4061149 h 5343942"/>
              <a:gd name="connsiteX1190" fmla="*/ 4608476 w 6174580"/>
              <a:gd name="connsiteY1190" fmla="*/ 3925649 h 5343942"/>
              <a:gd name="connsiteX1191" fmla="*/ 4542509 w 6174580"/>
              <a:gd name="connsiteY1191" fmla="*/ 3925648 h 5343942"/>
              <a:gd name="connsiteX1192" fmla="*/ 4542510 w 6174580"/>
              <a:gd name="connsiteY1192" fmla="*/ 3859682 h 5343942"/>
              <a:gd name="connsiteX1193" fmla="*/ 4608475 w 6174580"/>
              <a:gd name="connsiteY1193" fmla="*/ 3859681 h 5343942"/>
              <a:gd name="connsiteX1194" fmla="*/ 4608476 w 6174580"/>
              <a:gd name="connsiteY1194" fmla="*/ 3925649 h 5343942"/>
              <a:gd name="connsiteX1195" fmla="*/ 4877506 w 6174580"/>
              <a:gd name="connsiteY1195" fmla="*/ 3659528 h 5343942"/>
              <a:gd name="connsiteX1196" fmla="*/ 4811540 w 6174580"/>
              <a:gd name="connsiteY1196" fmla="*/ 3659528 h 5343942"/>
              <a:gd name="connsiteX1197" fmla="*/ 4811540 w 6174580"/>
              <a:gd name="connsiteY1197" fmla="*/ 3593561 h 5343942"/>
              <a:gd name="connsiteX1198" fmla="*/ 4877506 w 6174580"/>
              <a:gd name="connsiteY1198" fmla="*/ 3593561 h 5343942"/>
              <a:gd name="connsiteX1199" fmla="*/ 4877506 w 6174580"/>
              <a:gd name="connsiteY1199" fmla="*/ 3659528 h 5343942"/>
              <a:gd name="connsiteX1200" fmla="*/ 4890153 w 6174580"/>
              <a:gd name="connsiteY1200" fmla="*/ 3936348 h 5343942"/>
              <a:gd name="connsiteX1201" fmla="*/ 4824187 w 6174580"/>
              <a:gd name="connsiteY1201" fmla="*/ 3936348 h 5343942"/>
              <a:gd name="connsiteX1202" fmla="*/ 4824187 w 6174580"/>
              <a:gd name="connsiteY1202" fmla="*/ 3870382 h 5343942"/>
              <a:gd name="connsiteX1203" fmla="*/ 4890153 w 6174580"/>
              <a:gd name="connsiteY1203" fmla="*/ 3870382 h 5343942"/>
              <a:gd name="connsiteX1204" fmla="*/ 4890153 w 6174580"/>
              <a:gd name="connsiteY1204" fmla="*/ 3936348 h 5343942"/>
              <a:gd name="connsiteX1205" fmla="*/ 5021892 w 6174580"/>
              <a:gd name="connsiteY1205" fmla="*/ 3805725 h 5343942"/>
              <a:gd name="connsiteX1206" fmla="*/ 4955924 w 6174580"/>
              <a:gd name="connsiteY1206" fmla="*/ 3805725 h 5343942"/>
              <a:gd name="connsiteX1207" fmla="*/ 4955924 w 6174580"/>
              <a:gd name="connsiteY1207" fmla="*/ 3739758 h 5343942"/>
              <a:gd name="connsiteX1208" fmla="*/ 5021892 w 6174580"/>
              <a:gd name="connsiteY1208" fmla="*/ 3739758 h 5343942"/>
              <a:gd name="connsiteX1209" fmla="*/ 5021892 w 6174580"/>
              <a:gd name="connsiteY1209" fmla="*/ 3805725 h 5343942"/>
              <a:gd name="connsiteX1210" fmla="*/ 4233665 w 6174580"/>
              <a:gd name="connsiteY1210" fmla="*/ 5172256 h 5343942"/>
              <a:gd name="connsiteX1211" fmla="*/ 4167699 w 6174580"/>
              <a:gd name="connsiteY1211" fmla="*/ 5172256 h 5343942"/>
              <a:gd name="connsiteX1212" fmla="*/ 4167699 w 6174580"/>
              <a:gd name="connsiteY1212" fmla="*/ 5106289 h 5343942"/>
              <a:gd name="connsiteX1213" fmla="*/ 4233665 w 6174580"/>
              <a:gd name="connsiteY1213" fmla="*/ 5106289 h 5343942"/>
              <a:gd name="connsiteX1214" fmla="*/ 4233665 w 6174580"/>
              <a:gd name="connsiteY1214" fmla="*/ 5172256 h 5343942"/>
              <a:gd name="connsiteX1215" fmla="*/ 4642349 w 6174580"/>
              <a:gd name="connsiteY1215" fmla="*/ 5048873 h 5343942"/>
              <a:gd name="connsiteX1216" fmla="*/ 4576383 w 6174580"/>
              <a:gd name="connsiteY1216" fmla="*/ 5048874 h 5343942"/>
              <a:gd name="connsiteX1217" fmla="*/ 4576383 w 6174580"/>
              <a:gd name="connsiteY1217" fmla="*/ 4982907 h 5343942"/>
              <a:gd name="connsiteX1218" fmla="*/ 4642349 w 6174580"/>
              <a:gd name="connsiteY1218" fmla="*/ 4982907 h 5343942"/>
              <a:gd name="connsiteX1219" fmla="*/ 4642349 w 6174580"/>
              <a:gd name="connsiteY1219" fmla="*/ 5048873 h 5343942"/>
              <a:gd name="connsiteX1220" fmla="*/ 4506850 w 6174580"/>
              <a:gd name="connsiteY1220" fmla="*/ 5184374 h 5343942"/>
              <a:gd name="connsiteX1221" fmla="*/ 4440883 w 6174580"/>
              <a:gd name="connsiteY1221" fmla="*/ 5184374 h 5343942"/>
              <a:gd name="connsiteX1222" fmla="*/ 4440884 w 6174580"/>
              <a:gd name="connsiteY1222" fmla="*/ 5118408 h 5343942"/>
              <a:gd name="connsiteX1223" fmla="*/ 4506850 w 6174580"/>
              <a:gd name="connsiteY1223" fmla="*/ 5118408 h 5343942"/>
              <a:gd name="connsiteX1224" fmla="*/ 4506850 w 6174580"/>
              <a:gd name="connsiteY1224" fmla="*/ 5184374 h 5343942"/>
              <a:gd name="connsiteX1225" fmla="*/ 4786771 w 6174580"/>
              <a:gd name="connsiteY1225" fmla="*/ 5195072 h 5343942"/>
              <a:gd name="connsiteX1226" fmla="*/ 4720805 w 6174580"/>
              <a:gd name="connsiteY1226" fmla="*/ 5195072 h 5343942"/>
              <a:gd name="connsiteX1227" fmla="*/ 4720805 w 6174580"/>
              <a:gd name="connsiteY1227" fmla="*/ 5129106 h 5343942"/>
              <a:gd name="connsiteX1228" fmla="*/ 4786772 w 6174580"/>
              <a:gd name="connsiteY1228" fmla="*/ 5129106 h 5343942"/>
              <a:gd name="connsiteX1229" fmla="*/ 4786771 w 6174580"/>
              <a:gd name="connsiteY1229" fmla="*/ 5195072 h 5343942"/>
              <a:gd name="connsiteX1230" fmla="*/ 4651274 w 6174580"/>
              <a:gd name="connsiteY1230" fmla="*/ 5330571 h 5343942"/>
              <a:gd name="connsiteX1231" fmla="*/ 4585308 w 6174580"/>
              <a:gd name="connsiteY1231" fmla="*/ 5330571 h 5343942"/>
              <a:gd name="connsiteX1232" fmla="*/ 4585308 w 6174580"/>
              <a:gd name="connsiteY1232" fmla="*/ 5264605 h 5343942"/>
              <a:gd name="connsiteX1233" fmla="*/ 4651274 w 6174580"/>
              <a:gd name="connsiteY1233" fmla="*/ 5264604 h 5343942"/>
              <a:gd name="connsiteX1234" fmla="*/ 4651274 w 6174580"/>
              <a:gd name="connsiteY1234" fmla="*/ 5330571 h 5343942"/>
              <a:gd name="connsiteX1235" fmla="*/ 5872376 w 6174580"/>
              <a:gd name="connsiteY1235" fmla="*/ 4115951 h 5343942"/>
              <a:gd name="connsiteX1236" fmla="*/ 5806409 w 6174580"/>
              <a:gd name="connsiteY1236" fmla="*/ 4115951 h 5343942"/>
              <a:gd name="connsiteX1237" fmla="*/ 5806409 w 6174580"/>
              <a:gd name="connsiteY1237" fmla="*/ 4049985 h 5343942"/>
              <a:gd name="connsiteX1238" fmla="*/ 5872376 w 6174580"/>
              <a:gd name="connsiteY1238" fmla="*/ 4049985 h 5343942"/>
              <a:gd name="connsiteX1239" fmla="*/ 5872376 w 6174580"/>
              <a:gd name="connsiteY1239" fmla="*/ 4115951 h 5343942"/>
              <a:gd name="connsiteX1240" fmla="*/ 5881289 w 6174580"/>
              <a:gd name="connsiteY1240" fmla="*/ 4395862 h 5343942"/>
              <a:gd name="connsiteX1241" fmla="*/ 5815323 w 6174580"/>
              <a:gd name="connsiteY1241" fmla="*/ 4395862 h 5343942"/>
              <a:gd name="connsiteX1242" fmla="*/ 5815323 w 6174580"/>
              <a:gd name="connsiteY1242" fmla="*/ 4329895 h 5343942"/>
              <a:gd name="connsiteX1243" fmla="*/ 5881289 w 6174580"/>
              <a:gd name="connsiteY1243" fmla="*/ 4329895 h 5343942"/>
              <a:gd name="connsiteX1244" fmla="*/ 5881289 w 6174580"/>
              <a:gd name="connsiteY1244" fmla="*/ 4395862 h 5343942"/>
              <a:gd name="connsiteX1245" fmla="*/ 6016797 w 6174580"/>
              <a:gd name="connsiteY1245" fmla="*/ 4260363 h 5343942"/>
              <a:gd name="connsiteX1246" fmla="*/ 5950829 w 6174580"/>
              <a:gd name="connsiteY1246" fmla="*/ 4260363 h 5343942"/>
              <a:gd name="connsiteX1247" fmla="*/ 5950829 w 6174580"/>
              <a:gd name="connsiteY1247" fmla="*/ 4194397 h 5343942"/>
              <a:gd name="connsiteX1248" fmla="*/ 6016797 w 6174580"/>
              <a:gd name="connsiteY1248" fmla="*/ 4194397 h 5343942"/>
              <a:gd name="connsiteX1249" fmla="*/ 6016797 w 6174580"/>
              <a:gd name="connsiteY1249" fmla="*/ 4260363 h 5343942"/>
              <a:gd name="connsiteX1250" fmla="*/ 5890207 w 6174580"/>
              <a:gd name="connsiteY1250" fmla="*/ 4677558 h 5343942"/>
              <a:gd name="connsiteX1251" fmla="*/ 5824240 w 6174580"/>
              <a:gd name="connsiteY1251" fmla="*/ 4677558 h 5343942"/>
              <a:gd name="connsiteX1252" fmla="*/ 5824240 w 6174580"/>
              <a:gd name="connsiteY1252" fmla="*/ 4611592 h 5343942"/>
              <a:gd name="connsiteX1253" fmla="*/ 5890207 w 6174580"/>
              <a:gd name="connsiteY1253" fmla="*/ 4611592 h 5343942"/>
              <a:gd name="connsiteX1254" fmla="*/ 5890207 w 6174580"/>
              <a:gd name="connsiteY1254" fmla="*/ 4677558 h 5343942"/>
              <a:gd name="connsiteX1255" fmla="*/ 6025709 w 6174580"/>
              <a:gd name="connsiteY1255" fmla="*/ 4542058 h 5343942"/>
              <a:gd name="connsiteX1256" fmla="*/ 5959740 w 6174580"/>
              <a:gd name="connsiteY1256" fmla="*/ 4542058 h 5343942"/>
              <a:gd name="connsiteX1257" fmla="*/ 5959740 w 6174580"/>
              <a:gd name="connsiteY1257" fmla="*/ 4476092 h 5343942"/>
              <a:gd name="connsiteX1258" fmla="*/ 6025708 w 6174580"/>
              <a:gd name="connsiteY1258" fmla="*/ 4476092 h 5343942"/>
              <a:gd name="connsiteX1259" fmla="*/ 6025709 w 6174580"/>
              <a:gd name="connsiteY1259" fmla="*/ 4542058 h 5343942"/>
              <a:gd name="connsiteX1260" fmla="*/ 6161209 w 6174580"/>
              <a:gd name="connsiteY1260" fmla="*/ 4406559 h 5343942"/>
              <a:gd name="connsiteX1261" fmla="*/ 6095243 w 6174580"/>
              <a:gd name="connsiteY1261" fmla="*/ 4406559 h 5343942"/>
              <a:gd name="connsiteX1262" fmla="*/ 6095243 w 6174580"/>
              <a:gd name="connsiteY1262" fmla="*/ 4340593 h 5343942"/>
              <a:gd name="connsiteX1263" fmla="*/ 6161209 w 6174580"/>
              <a:gd name="connsiteY1263" fmla="*/ 4340593 h 5343942"/>
              <a:gd name="connsiteX1264" fmla="*/ 6161209 w 6174580"/>
              <a:gd name="connsiteY1264" fmla="*/ 4406559 h 5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</a:cxnLst>
            <a:rect l="l" t="t" r="r" b="b"/>
            <a:pathLst>
              <a:path w="6174580" h="5343942">
                <a:moveTo>
                  <a:pt x="79337" y="1832756"/>
                </a:moveTo>
                <a:cubicBezTo>
                  <a:pt x="61508" y="1850585"/>
                  <a:pt x="31200" y="1850585"/>
                  <a:pt x="13371" y="1832756"/>
                </a:cubicBezTo>
                <a:cubicBezTo>
                  <a:pt x="-4458" y="1814927"/>
                  <a:pt x="-4458" y="1784619"/>
                  <a:pt x="13371" y="1766790"/>
                </a:cubicBezTo>
                <a:cubicBezTo>
                  <a:pt x="32982" y="1747177"/>
                  <a:pt x="61508" y="1747177"/>
                  <a:pt x="79337" y="1766789"/>
                </a:cubicBezTo>
                <a:cubicBezTo>
                  <a:pt x="97166" y="1784618"/>
                  <a:pt x="97166" y="1814927"/>
                  <a:pt x="79337" y="1832756"/>
                </a:cubicBezTo>
                <a:close/>
                <a:moveTo>
                  <a:pt x="889190" y="1022962"/>
                </a:moveTo>
                <a:cubicBezTo>
                  <a:pt x="871361" y="1040791"/>
                  <a:pt x="841053" y="1040791"/>
                  <a:pt x="823224" y="1022962"/>
                </a:cubicBezTo>
                <a:cubicBezTo>
                  <a:pt x="805395" y="1005133"/>
                  <a:pt x="805395" y="974825"/>
                  <a:pt x="823224" y="956996"/>
                </a:cubicBezTo>
                <a:cubicBezTo>
                  <a:pt x="841053" y="939167"/>
                  <a:pt x="871361" y="939167"/>
                  <a:pt x="889190" y="956996"/>
                </a:cubicBezTo>
                <a:cubicBezTo>
                  <a:pt x="907019" y="974825"/>
                  <a:pt x="907019" y="1005133"/>
                  <a:pt x="889190" y="1022962"/>
                </a:cubicBezTo>
                <a:close/>
                <a:moveTo>
                  <a:pt x="487629" y="1426256"/>
                </a:moveTo>
                <a:cubicBezTo>
                  <a:pt x="469800" y="1444085"/>
                  <a:pt x="439489" y="1444085"/>
                  <a:pt x="421660" y="1426256"/>
                </a:cubicBezTo>
                <a:cubicBezTo>
                  <a:pt x="403833" y="1408427"/>
                  <a:pt x="403833" y="1378119"/>
                  <a:pt x="421660" y="1360290"/>
                </a:cubicBezTo>
                <a:cubicBezTo>
                  <a:pt x="439489" y="1340677"/>
                  <a:pt x="469800" y="1342461"/>
                  <a:pt x="487629" y="1360290"/>
                </a:cubicBezTo>
                <a:cubicBezTo>
                  <a:pt x="505458" y="1378119"/>
                  <a:pt x="505458" y="1408427"/>
                  <a:pt x="487629" y="1426256"/>
                </a:cubicBezTo>
                <a:close/>
                <a:moveTo>
                  <a:pt x="216629" y="1697256"/>
                </a:moveTo>
                <a:cubicBezTo>
                  <a:pt x="198800" y="1715085"/>
                  <a:pt x="168492" y="1715085"/>
                  <a:pt x="150663" y="1697256"/>
                </a:cubicBezTo>
                <a:cubicBezTo>
                  <a:pt x="132834" y="1679427"/>
                  <a:pt x="132834" y="1649119"/>
                  <a:pt x="150663" y="1631290"/>
                </a:cubicBezTo>
                <a:cubicBezTo>
                  <a:pt x="168492" y="1611677"/>
                  <a:pt x="197016" y="1611677"/>
                  <a:pt x="216629" y="1631289"/>
                </a:cubicBezTo>
                <a:cubicBezTo>
                  <a:pt x="234458" y="1649118"/>
                  <a:pt x="234458" y="1679427"/>
                  <a:pt x="216629" y="1697256"/>
                </a:cubicBezTo>
                <a:close/>
                <a:moveTo>
                  <a:pt x="352128" y="1561757"/>
                </a:moveTo>
                <a:cubicBezTo>
                  <a:pt x="334299" y="1579586"/>
                  <a:pt x="303990" y="1579586"/>
                  <a:pt x="286161" y="1561757"/>
                </a:cubicBezTo>
                <a:cubicBezTo>
                  <a:pt x="268332" y="1543928"/>
                  <a:pt x="268333" y="1513620"/>
                  <a:pt x="286162" y="1495791"/>
                </a:cubicBezTo>
                <a:cubicBezTo>
                  <a:pt x="303990" y="1476178"/>
                  <a:pt x="334299" y="1476178"/>
                  <a:pt x="352128" y="1495791"/>
                </a:cubicBezTo>
                <a:cubicBezTo>
                  <a:pt x="369957" y="1513620"/>
                  <a:pt x="369957" y="1543928"/>
                  <a:pt x="352128" y="1561757"/>
                </a:cubicBezTo>
                <a:close/>
                <a:moveTo>
                  <a:pt x="1026476" y="887461"/>
                </a:moveTo>
                <a:cubicBezTo>
                  <a:pt x="1006865" y="905290"/>
                  <a:pt x="978338" y="905291"/>
                  <a:pt x="960509" y="887462"/>
                </a:cubicBezTo>
                <a:cubicBezTo>
                  <a:pt x="942680" y="869633"/>
                  <a:pt x="942680" y="839324"/>
                  <a:pt x="960509" y="821495"/>
                </a:cubicBezTo>
                <a:cubicBezTo>
                  <a:pt x="978338" y="803666"/>
                  <a:pt x="1008647" y="803666"/>
                  <a:pt x="1026476" y="821495"/>
                </a:cubicBezTo>
                <a:cubicBezTo>
                  <a:pt x="1044305" y="839324"/>
                  <a:pt x="1044305" y="869632"/>
                  <a:pt x="1026476" y="887461"/>
                </a:cubicBezTo>
                <a:close/>
                <a:moveTo>
                  <a:pt x="1297475" y="616462"/>
                </a:moveTo>
                <a:cubicBezTo>
                  <a:pt x="1279646" y="634291"/>
                  <a:pt x="1249338" y="634291"/>
                  <a:pt x="1231509" y="616462"/>
                </a:cubicBezTo>
                <a:cubicBezTo>
                  <a:pt x="1213680" y="598633"/>
                  <a:pt x="1213680" y="568325"/>
                  <a:pt x="1231509" y="550496"/>
                </a:cubicBezTo>
                <a:cubicBezTo>
                  <a:pt x="1249338" y="532667"/>
                  <a:pt x="1279646" y="532667"/>
                  <a:pt x="1297475" y="550496"/>
                </a:cubicBezTo>
                <a:cubicBezTo>
                  <a:pt x="1315304" y="568325"/>
                  <a:pt x="1315304" y="598633"/>
                  <a:pt x="1297475" y="616462"/>
                </a:cubicBezTo>
                <a:close/>
                <a:moveTo>
                  <a:pt x="1161978" y="751961"/>
                </a:moveTo>
                <a:cubicBezTo>
                  <a:pt x="1144149" y="769790"/>
                  <a:pt x="1113838" y="769790"/>
                  <a:pt x="1096009" y="751961"/>
                </a:cubicBezTo>
                <a:cubicBezTo>
                  <a:pt x="1078180" y="734132"/>
                  <a:pt x="1078180" y="703824"/>
                  <a:pt x="1096009" y="685995"/>
                </a:cubicBezTo>
                <a:cubicBezTo>
                  <a:pt x="1113838" y="668166"/>
                  <a:pt x="1144148" y="668166"/>
                  <a:pt x="1161978" y="685995"/>
                </a:cubicBezTo>
                <a:cubicBezTo>
                  <a:pt x="1179805" y="703824"/>
                  <a:pt x="1179805" y="734132"/>
                  <a:pt x="1161978" y="751961"/>
                </a:cubicBezTo>
                <a:close/>
                <a:moveTo>
                  <a:pt x="624911" y="1290758"/>
                </a:moveTo>
                <a:cubicBezTo>
                  <a:pt x="607082" y="1308587"/>
                  <a:pt x="576773" y="1308587"/>
                  <a:pt x="558944" y="1290758"/>
                </a:cubicBezTo>
                <a:cubicBezTo>
                  <a:pt x="541115" y="1272929"/>
                  <a:pt x="541115" y="1242621"/>
                  <a:pt x="558944" y="1224792"/>
                </a:cubicBezTo>
                <a:cubicBezTo>
                  <a:pt x="576773" y="1206963"/>
                  <a:pt x="605298" y="1206962"/>
                  <a:pt x="624910" y="1224791"/>
                </a:cubicBezTo>
                <a:cubicBezTo>
                  <a:pt x="642739" y="1242620"/>
                  <a:pt x="642740" y="1272929"/>
                  <a:pt x="624911" y="1290758"/>
                </a:cubicBezTo>
                <a:close/>
                <a:moveTo>
                  <a:pt x="760411" y="1155259"/>
                </a:moveTo>
                <a:cubicBezTo>
                  <a:pt x="742582" y="1173088"/>
                  <a:pt x="712273" y="1173088"/>
                  <a:pt x="694444" y="1155259"/>
                </a:cubicBezTo>
                <a:cubicBezTo>
                  <a:pt x="676615" y="1137430"/>
                  <a:pt x="676615" y="1107122"/>
                  <a:pt x="694444" y="1089293"/>
                </a:cubicBezTo>
                <a:cubicBezTo>
                  <a:pt x="712273" y="1071464"/>
                  <a:pt x="742582" y="1071464"/>
                  <a:pt x="760411" y="1089293"/>
                </a:cubicBezTo>
                <a:cubicBezTo>
                  <a:pt x="778240" y="1107122"/>
                  <a:pt x="778240" y="1137430"/>
                  <a:pt x="760411" y="1155259"/>
                </a:cubicBezTo>
                <a:close/>
                <a:moveTo>
                  <a:pt x="1434768" y="480963"/>
                </a:moveTo>
                <a:cubicBezTo>
                  <a:pt x="1415157" y="498792"/>
                  <a:pt x="1386631" y="498792"/>
                  <a:pt x="1368802" y="480964"/>
                </a:cubicBezTo>
                <a:cubicBezTo>
                  <a:pt x="1350973" y="463135"/>
                  <a:pt x="1350973" y="432826"/>
                  <a:pt x="1368802" y="414997"/>
                </a:cubicBezTo>
                <a:cubicBezTo>
                  <a:pt x="1386631" y="397168"/>
                  <a:pt x="1416939" y="397168"/>
                  <a:pt x="1434768" y="414997"/>
                </a:cubicBezTo>
                <a:cubicBezTo>
                  <a:pt x="1452597" y="432826"/>
                  <a:pt x="1452597" y="463134"/>
                  <a:pt x="1434768" y="480963"/>
                </a:cubicBezTo>
                <a:close/>
                <a:moveTo>
                  <a:pt x="1702000" y="214836"/>
                </a:moveTo>
                <a:cubicBezTo>
                  <a:pt x="1684171" y="232665"/>
                  <a:pt x="1653863" y="232665"/>
                  <a:pt x="1636034" y="214836"/>
                </a:cubicBezTo>
                <a:cubicBezTo>
                  <a:pt x="1618205" y="197007"/>
                  <a:pt x="1618205" y="166699"/>
                  <a:pt x="1636034" y="148870"/>
                </a:cubicBezTo>
                <a:cubicBezTo>
                  <a:pt x="1653863" y="131041"/>
                  <a:pt x="1684171" y="131041"/>
                  <a:pt x="1702000" y="148870"/>
                </a:cubicBezTo>
                <a:cubicBezTo>
                  <a:pt x="1719829" y="166699"/>
                  <a:pt x="1719829" y="197007"/>
                  <a:pt x="1702000" y="214836"/>
                </a:cubicBezTo>
                <a:close/>
                <a:moveTo>
                  <a:pt x="1566503" y="350335"/>
                </a:moveTo>
                <a:cubicBezTo>
                  <a:pt x="1548674" y="368164"/>
                  <a:pt x="1518364" y="368164"/>
                  <a:pt x="1500535" y="350335"/>
                </a:cubicBezTo>
                <a:cubicBezTo>
                  <a:pt x="1482706" y="332506"/>
                  <a:pt x="1482705" y="302198"/>
                  <a:pt x="1500534" y="284369"/>
                </a:cubicBezTo>
                <a:cubicBezTo>
                  <a:pt x="1518363" y="266540"/>
                  <a:pt x="1548674" y="266540"/>
                  <a:pt x="1566503" y="284369"/>
                </a:cubicBezTo>
                <a:cubicBezTo>
                  <a:pt x="1584330" y="302198"/>
                  <a:pt x="1584330" y="332506"/>
                  <a:pt x="1566503" y="350335"/>
                </a:cubicBezTo>
                <a:close/>
                <a:moveTo>
                  <a:pt x="1839293" y="79337"/>
                </a:moveTo>
                <a:cubicBezTo>
                  <a:pt x="1819682" y="97166"/>
                  <a:pt x="1791156" y="97166"/>
                  <a:pt x="1773327" y="79337"/>
                </a:cubicBezTo>
                <a:cubicBezTo>
                  <a:pt x="1755498" y="61508"/>
                  <a:pt x="1755498" y="31200"/>
                  <a:pt x="1773327" y="13371"/>
                </a:cubicBezTo>
                <a:cubicBezTo>
                  <a:pt x="1791156" y="-4458"/>
                  <a:pt x="1821465" y="-4458"/>
                  <a:pt x="1839294" y="13371"/>
                </a:cubicBezTo>
                <a:cubicBezTo>
                  <a:pt x="1857123" y="31200"/>
                  <a:pt x="1857122" y="61508"/>
                  <a:pt x="1839293" y="79337"/>
                </a:cubicBezTo>
                <a:close/>
                <a:moveTo>
                  <a:pt x="223775" y="1977171"/>
                </a:moveTo>
                <a:cubicBezTo>
                  <a:pt x="205946" y="1995000"/>
                  <a:pt x="175637" y="1994999"/>
                  <a:pt x="157808" y="1977170"/>
                </a:cubicBezTo>
                <a:cubicBezTo>
                  <a:pt x="139979" y="1959341"/>
                  <a:pt x="139979" y="1929033"/>
                  <a:pt x="157808" y="1911204"/>
                </a:cubicBezTo>
                <a:cubicBezTo>
                  <a:pt x="177419" y="1893375"/>
                  <a:pt x="205945" y="1893375"/>
                  <a:pt x="223774" y="1911204"/>
                </a:cubicBezTo>
                <a:cubicBezTo>
                  <a:pt x="241603" y="1929033"/>
                  <a:pt x="241604" y="1959342"/>
                  <a:pt x="223775" y="1977171"/>
                </a:cubicBezTo>
                <a:close/>
                <a:moveTo>
                  <a:pt x="898129" y="1302877"/>
                </a:moveTo>
                <a:cubicBezTo>
                  <a:pt x="880300" y="1320706"/>
                  <a:pt x="849991" y="1320706"/>
                  <a:pt x="832162" y="1302877"/>
                </a:cubicBezTo>
                <a:cubicBezTo>
                  <a:pt x="814333" y="1285048"/>
                  <a:pt x="814333" y="1254739"/>
                  <a:pt x="832162" y="1236910"/>
                </a:cubicBezTo>
                <a:cubicBezTo>
                  <a:pt x="849991" y="1219081"/>
                  <a:pt x="880300" y="1219082"/>
                  <a:pt x="898129" y="1236911"/>
                </a:cubicBezTo>
                <a:cubicBezTo>
                  <a:pt x="915958" y="1254739"/>
                  <a:pt x="915958" y="1285048"/>
                  <a:pt x="898129" y="1302877"/>
                </a:cubicBezTo>
                <a:close/>
                <a:moveTo>
                  <a:pt x="1033629" y="1167378"/>
                </a:moveTo>
                <a:cubicBezTo>
                  <a:pt x="1015800" y="1185207"/>
                  <a:pt x="987275" y="1185207"/>
                  <a:pt x="967662" y="1167378"/>
                </a:cubicBezTo>
                <a:cubicBezTo>
                  <a:pt x="949833" y="1149549"/>
                  <a:pt x="949833" y="1119241"/>
                  <a:pt x="967662" y="1101412"/>
                </a:cubicBezTo>
                <a:cubicBezTo>
                  <a:pt x="985491" y="1083583"/>
                  <a:pt x="1015800" y="1083583"/>
                  <a:pt x="1033629" y="1101412"/>
                </a:cubicBezTo>
                <a:cubicBezTo>
                  <a:pt x="1051458" y="1119241"/>
                  <a:pt x="1051458" y="1149549"/>
                  <a:pt x="1033629" y="1167378"/>
                </a:cubicBezTo>
                <a:close/>
                <a:moveTo>
                  <a:pt x="361066" y="1841671"/>
                </a:moveTo>
                <a:cubicBezTo>
                  <a:pt x="343237" y="1859500"/>
                  <a:pt x="312928" y="1859500"/>
                  <a:pt x="295099" y="1841671"/>
                </a:cubicBezTo>
                <a:cubicBezTo>
                  <a:pt x="277270" y="1823842"/>
                  <a:pt x="277270" y="1793534"/>
                  <a:pt x="295099" y="1775705"/>
                </a:cubicBezTo>
                <a:cubicBezTo>
                  <a:pt x="312928" y="1757876"/>
                  <a:pt x="343237" y="1757876"/>
                  <a:pt x="361066" y="1775705"/>
                </a:cubicBezTo>
                <a:cubicBezTo>
                  <a:pt x="378895" y="1793534"/>
                  <a:pt x="378895" y="1823842"/>
                  <a:pt x="361066" y="1841671"/>
                </a:cubicBezTo>
                <a:close/>
                <a:moveTo>
                  <a:pt x="496567" y="1706173"/>
                </a:moveTo>
                <a:cubicBezTo>
                  <a:pt x="478738" y="1724002"/>
                  <a:pt x="448427" y="1724002"/>
                  <a:pt x="430598" y="1706173"/>
                </a:cubicBezTo>
                <a:cubicBezTo>
                  <a:pt x="412771" y="1688344"/>
                  <a:pt x="412771" y="1658036"/>
                  <a:pt x="430598" y="1640207"/>
                </a:cubicBezTo>
                <a:cubicBezTo>
                  <a:pt x="448427" y="1622378"/>
                  <a:pt x="478737" y="1622378"/>
                  <a:pt x="496566" y="1640207"/>
                </a:cubicBezTo>
                <a:cubicBezTo>
                  <a:pt x="514395" y="1658036"/>
                  <a:pt x="514396" y="1688344"/>
                  <a:pt x="496567" y="1706173"/>
                </a:cubicBezTo>
                <a:close/>
                <a:moveTo>
                  <a:pt x="632067" y="1570675"/>
                </a:moveTo>
                <a:cubicBezTo>
                  <a:pt x="614238" y="1588504"/>
                  <a:pt x="583929" y="1588503"/>
                  <a:pt x="566100" y="1570674"/>
                </a:cubicBezTo>
                <a:cubicBezTo>
                  <a:pt x="548271" y="1552845"/>
                  <a:pt x="548271" y="1522537"/>
                  <a:pt x="566100" y="1504708"/>
                </a:cubicBezTo>
                <a:cubicBezTo>
                  <a:pt x="585711" y="1486879"/>
                  <a:pt x="614237" y="1486879"/>
                  <a:pt x="632066" y="1504708"/>
                </a:cubicBezTo>
                <a:cubicBezTo>
                  <a:pt x="649895" y="1522537"/>
                  <a:pt x="649896" y="1552846"/>
                  <a:pt x="632067" y="1570675"/>
                </a:cubicBezTo>
                <a:close/>
                <a:moveTo>
                  <a:pt x="1441911" y="760878"/>
                </a:moveTo>
                <a:cubicBezTo>
                  <a:pt x="1424082" y="780491"/>
                  <a:pt x="1395557" y="780491"/>
                  <a:pt x="1375945" y="760878"/>
                </a:cubicBezTo>
                <a:cubicBezTo>
                  <a:pt x="1358116" y="743049"/>
                  <a:pt x="1358115" y="712741"/>
                  <a:pt x="1375944" y="694912"/>
                </a:cubicBezTo>
                <a:cubicBezTo>
                  <a:pt x="1393773" y="677083"/>
                  <a:pt x="1424082" y="677083"/>
                  <a:pt x="1441911" y="694912"/>
                </a:cubicBezTo>
                <a:cubicBezTo>
                  <a:pt x="1459740" y="712741"/>
                  <a:pt x="1459740" y="743049"/>
                  <a:pt x="1441911" y="760878"/>
                </a:cubicBezTo>
                <a:close/>
                <a:moveTo>
                  <a:pt x="1306413" y="896379"/>
                </a:moveTo>
                <a:cubicBezTo>
                  <a:pt x="1288584" y="915992"/>
                  <a:pt x="1258276" y="915992"/>
                  <a:pt x="1240447" y="896379"/>
                </a:cubicBezTo>
                <a:cubicBezTo>
                  <a:pt x="1222618" y="878550"/>
                  <a:pt x="1222617" y="848241"/>
                  <a:pt x="1240446" y="830412"/>
                </a:cubicBezTo>
                <a:cubicBezTo>
                  <a:pt x="1258275" y="812583"/>
                  <a:pt x="1288584" y="812583"/>
                  <a:pt x="1306413" y="830412"/>
                </a:cubicBezTo>
                <a:cubicBezTo>
                  <a:pt x="1324242" y="848241"/>
                  <a:pt x="1324242" y="878550"/>
                  <a:pt x="1306413" y="896379"/>
                </a:cubicBezTo>
                <a:close/>
                <a:moveTo>
                  <a:pt x="1170915" y="1031877"/>
                </a:moveTo>
                <a:cubicBezTo>
                  <a:pt x="1153086" y="1051490"/>
                  <a:pt x="1122776" y="1049706"/>
                  <a:pt x="1104947" y="1031877"/>
                </a:cubicBezTo>
                <a:cubicBezTo>
                  <a:pt x="1087118" y="1014048"/>
                  <a:pt x="1087118" y="983740"/>
                  <a:pt x="1104947" y="965911"/>
                </a:cubicBezTo>
                <a:cubicBezTo>
                  <a:pt x="1122776" y="948082"/>
                  <a:pt x="1153086" y="948082"/>
                  <a:pt x="1170915" y="965911"/>
                </a:cubicBezTo>
                <a:cubicBezTo>
                  <a:pt x="1188743" y="983739"/>
                  <a:pt x="1188743" y="1014048"/>
                  <a:pt x="1170915" y="1031877"/>
                </a:cubicBezTo>
                <a:close/>
                <a:moveTo>
                  <a:pt x="769351" y="1435174"/>
                </a:moveTo>
                <a:cubicBezTo>
                  <a:pt x="751522" y="1453003"/>
                  <a:pt x="721213" y="1453003"/>
                  <a:pt x="703384" y="1435174"/>
                </a:cubicBezTo>
                <a:cubicBezTo>
                  <a:pt x="685555" y="1417345"/>
                  <a:pt x="685555" y="1387037"/>
                  <a:pt x="703384" y="1369208"/>
                </a:cubicBezTo>
                <a:cubicBezTo>
                  <a:pt x="721213" y="1351379"/>
                  <a:pt x="751522" y="1351378"/>
                  <a:pt x="769350" y="1369207"/>
                </a:cubicBezTo>
                <a:cubicBezTo>
                  <a:pt x="787179" y="1387036"/>
                  <a:pt x="787180" y="1417345"/>
                  <a:pt x="769351" y="1435174"/>
                </a:cubicBezTo>
                <a:close/>
                <a:moveTo>
                  <a:pt x="1579200" y="625378"/>
                </a:moveTo>
                <a:cubicBezTo>
                  <a:pt x="1559589" y="644991"/>
                  <a:pt x="1531063" y="644991"/>
                  <a:pt x="1513234" y="625378"/>
                </a:cubicBezTo>
                <a:cubicBezTo>
                  <a:pt x="1495405" y="607549"/>
                  <a:pt x="1495404" y="577241"/>
                  <a:pt x="1513233" y="559412"/>
                </a:cubicBezTo>
                <a:cubicBezTo>
                  <a:pt x="1531062" y="541583"/>
                  <a:pt x="1561371" y="541583"/>
                  <a:pt x="1579200" y="559412"/>
                </a:cubicBezTo>
                <a:cubicBezTo>
                  <a:pt x="1597029" y="577241"/>
                  <a:pt x="1597029" y="607549"/>
                  <a:pt x="1579200" y="625378"/>
                </a:cubicBezTo>
                <a:close/>
                <a:moveTo>
                  <a:pt x="1846436" y="359252"/>
                </a:moveTo>
                <a:cubicBezTo>
                  <a:pt x="1828607" y="378865"/>
                  <a:pt x="1800082" y="378865"/>
                  <a:pt x="1780470" y="359252"/>
                </a:cubicBezTo>
                <a:cubicBezTo>
                  <a:pt x="1762641" y="341423"/>
                  <a:pt x="1762641" y="311115"/>
                  <a:pt x="1780470" y="293286"/>
                </a:cubicBezTo>
                <a:cubicBezTo>
                  <a:pt x="1798299" y="275457"/>
                  <a:pt x="1828607" y="275457"/>
                  <a:pt x="1846436" y="293286"/>
                </a:cubicBezTo>
                <a:cubicBezTo>
                  <a:pt x="1864265" y="311115"/>
                  <a:pt x="1864265" y="341423"/>
                  <a:pt x="1846436" y="359252"/>
                </a:cubicBezTo>
                <a:close/>
                <a:moveTo>
                  <a:pt x="1710938" y="494753"/>
                </a:moveTo>
                <a:cubicBezTo>
                  <a:pt x="1693109" y="514366"/>
                  <a:pt x="1662801" y="514366"/>
                  <a:pt x="1644972" y="494753"/>
                </a:cubicBezTo>
                <a:cubicBezTo>
                  <a:pt x="1627143" y="476924"/>
                  <a:pt x="1627143" y="446615"/>
                  <a:pt x="1644972" y="428786"/>
                </a:cubicBezTo>
                <a:cubicBezTo>
                  <a:pt x="1662801" y="410957"/>
                  <a:pt x="1693109" y="410957"/>
                  <a:pt x="1710938" y="428786"/>
                </a:cubicBezTo>
                <a:cubicBezTo>
                  <a:pt x="1728767" y="446615"/>
                  <a:pt x="1728767" y="476924"/>
                  <a:pt x="1710938" y="494753"/>
                </a:cubicBezTo>
                <a:close/>
                <a:moveTo>
                  <a:pt x="1983725" y="223752"/>
                </a:moveTo>
                <a:cubicBezTo>
                  <a:pt x="1964114" y="243365"/>
                  <a:pt x="1935588" y="243365"/>
                  <a:pt x="1917759" y="223752"/>
                </a:cubicBezTo>
                <a:cubicBezTo>
                  <a:pt x="1899930" y="205923"/>
                  <a:pt x="1899929" y="175615"/>
                  <a:pt x="1917759" y="157785"/>
                </a:cubicBezTo>
                <a:cubicBezTo>
                  <a:pt x="1935587" y="139957"/>
                  <a:pt x="1965896" y="139957"/>
                  <a:pt x="1983725" y="157786"/>
                </a:cubicBezTo>
                <a:cubicBezTo>
                  <a:pt x="2001554" y="175615"/>
                  <a:pt x="2001554" y="205923"/>
                  <a:pt x="1983725" y="223752"/>
                </a:cubicBezTo>
                <a:close/>
                <a:moveTo>
                  <a:pt x="907044" y="1584574"/>
                </a:moveTo>
                <a:cubicBezTo>
                  <a:pt x="889215" y="1602403"/>
                  <a:pt x="858907" y="1602403"/>
                  <a:pt x="841078" y="1584574"/>
                </a:cubicBezTo>
                <a:cubicBezTo>
                  <a:pt x="823249" y="1566745"/>
                  <a:pt x="823248" y="1536437"/>
                  <a:pt x="841077" y="1518608"/>
                </a:cubicBezTo>
                <a:cubicBezTo>
                  <a:pt x="858906" y="1500779"/>
                  <a:pt x="889215" y="1500779"/>
                  <a:pt x="907044" y="1518608"/>
                </a:cubicBezTo>
                <a:cubicBezTo>
                  <a:pt x="924873" y="1536437"/>
                  <a:pt x="924873" y="1566745"/>
                  <a:pt x="907044" y="1584574"/>
                </a:cubicBezTo>
                <a:close/>
                <a:moveTo>
                  <a:pt x="1042545" y="1449075"/>
                </a:moveTo>
                <a:cubicBezTo>
                  <a:pt x="1024716" y="1466904"/>
                  <a:pt x="994407" y="1466904"/>
                  <a:pt x="976578" y="1449075"/>
                </a:cubicBezTo>
                <a:cubicBezTo>
                  <a:pt x="958749" y="1431246"/>
                  <a:pt x="958749" y="1400937"/>
                  <a:pt x="976578" y="1383108"/>
                </a:cubicBezTo>
                <a:cubicBezTo>
                  <a:pt x="994407" y="1365279"/>
                  <a:pt x="1024716" y="1365279"/>
                  <a:pt x="1042545" y="1383108"/>
                </a:cubicBezTo>
                <a:cubicBezTo>
                  <a:pt x="1060374" y="1400937"/>
                  <a:pt x="1060374" y="1431246"/>
                  <a:pt x="1042545" y="1449075"/>
                </a:cubicBezTo>
                <a:close/>
                <a:moveTo>
                  <a:pt x="1178047" y="1313576"/>
                </a:moveTo>
                <a:cubicBezTo>
                  <a:pt x="1160218" y="1331405"/>
                  <a:pt x="1131692" y="1331405"/>
                  <a:pt x="1112081" y="1313576"/>
                </a:cubicBezTo>
                <a:cubicBezTo>
                  <a:pt x="1094252" y="1295747"/>
                  <a:pt x="1094252" y="1265439"/>
                  <a:pt x="1112081" y="1247610"/>
                </a:cubicBezTo>
                <a:cubicBezTo>
                  <a:pt x="1129910" y="1229781"/>
                  <a:pt x="1160219" y="1229781"/>
                  <a:pt x="1178048" y="1247610"/>
                </a:cubicBezTo>
                <a:cubicBezTo>
                  <a:pt x="1195877" y="1265439"/>
                  <a:pt x="1195876" y="1295747"/>
                  <a:pt x="1178047" y="1313576"/>
                </a:cubicBezTo>
                <a:close/>
                <a:moveTo>
                  <a:pt x="369977" y="2123366"/>
                </a:moveTo>
                <a:cubicBezTo>
                  <a:pt x="352148" y="2141195"/>
                  <a:pt x="321840" y="2141195"/>
                  <a:pt x="304011" y="2123366"/>
                </a:cubicBezTo>
                <a:cubicBezTo>
                  <a:pt x="286182" y="2105537"/>
                  <a:pt x="286182" y="2075229"/>
                  <a:pt x="304011" y="2057400"/>
                </a:cubicBezTo>
                <a:cubicBezTo>
                  <a:pt x="321840" y="2037787"/>
                  <a:pt x="350366" y="2037787"/>
                  <a:pt x="369977" y="2057400"/>
                </a:cubicBezTo>
                <a:cubicBezTo>
                  <a:pt x="387806" y="2075229"/>
                  <a:pt x="387806" y="2105537"/>
                  <a:pt x="369977" y="2123366"/>
                </a:cubicBezTo>
                <a:close/>
                <a:moveTo>
                  <a:pt x="505493" y="1987868"/>
                </a:moveTo>
                <a:cubicBezTo>
                  <a:pt x="487664" y="2005697"/>
                  <a:pt x="457356" y="2005696"/>
                  <a:pt x="439527" y="1987867"/>
                </a:cubicBezTo>
                <a:cubicBezTo>
                  <a:pt x="421698" y="1970038"/>
                  <a:pt x="421698" y="1939730"/>
                  <a:pt x="439527" y="1921901"/>
                </a:cubicBezTo>
                <a:cubicBezTo>
                  <a:pt x="457356" y="1902288"/>
                  <a:pt x="487664" y="1902288"/>
                  <a:pt x="505493" y="1921901"/>
                </a:cubicBezTo>
                <a:cubicBezTo>
                  <a:pt x="523322" y="1939730"/>
                  <a:pt x="523322" y="1970039"/>
                  <a:pt x="505493" y="1987868"/>
                </a:cubicBezTo>
                <a:close/>
                <a:moveTo>
                  <a:pt x="640995" y="1852367"/>
                </a:moveTo>
                <a:cubicBezTo>
                  <a:pt x="623166" y="1870196"/>
                  <a:pt x="592858" y="1870196"/>
                  <a:pt x="575029" y="1852367"/>
                </a:cubicBezTo>
                <a:cubicBezTo>
                  <a:pt x="557200" y="1834538"/>
                  <a:pt x="557200" y="1804230"/>
                  <a:pt x="575029" y="1786401"/>
                </a:cubicBezTo>
                <a:cubicBezTo>
                  <a:pt x="592858" y="1766788"/>
                  <a:pt x="623166" y="1766788"/>
                  <a:pt x="640995" y="1786400"/>
                </a:cubicBezTo>
                <a:cubicBezTo>
                  <a:pt x="658824" y="1804229"/>
                  <a:pt x="658824" y="1834538"/>
                  <a:pt x="640995" y="1852367"/>
                </a:cubicBezTo>
                <a:close/>
                <a:moveTo>
                  <a:pt x="1450829" y="1042575"/>
                </a:moveTo>
                <a:cubicBezTo>
                  <a:pt x="1433000" y="1060404"/>
                  <a:pt x="1402692" y="1060404"/>
                  <a:pt x="1384863" y="1042575"/>
                </a:cubicBezTo>
                <a:cubicBezTo>
                  <a:pt x="1367034" y="1024746"/>
                  <a:pt x="1367033" y="994438"/>
                  <a:pt x="1384862" y="976609"/>
                </a:cubicBezTo>
                <a:cubicBezTo>
                  <a:pt x="1402691" y="958780"/>
                  <a:pt x="1433000" y="958780"/>
                  <a:pt x="1450829" y="976609"/>
                </a:cubicBezTo>
                <a:cubicBezTo>
                  <a:pt x="1468658" y="994438"/>
                  <a:pt x="1468658" y="1024746"/>
                  <a:pt x="1450829" y="1042575"/>
                </a:cubicBezTo>
                <a:close/>
                <a:moveTo>
                  <a:pt x="1315330" y="1178075"/>
                </a:moveTo>
                <a:cubicBezTo>
                  <a:pt x="1297501" y="1195904"/>
                  <a:pt x="1267193" y="1195904"/>
                  <a:pt x="1249364" y="1178075"/>
                </a:cubicBezTo>
                <a:cubicBezTo>
                  <a:pt x="1231535" y="1160246"/>
                  <a:pt x="1231535" y="1129938"/>
                  <a:pt x="1249364" y="1112109"/>
                </a:cubicBezTo>
                <a:cubicBezTo>
                  <a:pt x="1267193" y="1094280"/>
                  <a:pt x="1297501" y="1094280"/>
                  <a:pt x="1315330" y="1112109"/>
                </a:cubicBezTo>
                <a:cubicBezTo>
                  <a:pt x="1333159" y="1129938"/>
                  <a:pt x="1333159" y="1160246"/>
                  <a:pt x="1315330" y="1178075"/>
                </a:cubicBezTo>
                <a:close/>
                <a:moveTo>
                  <a:pt x="778278" y="1716868"/>
                </a:moveTo>
                <a:cubicBezTo>
                  <a:pt x="760449" y="1734697"/>
                  <a:pt x="730141" y="1734698"/>
                  <a:pt x="712312" y="1716869"/>
                </a:cubicBezTo>
                <a:cubicBezTo>
                  <a:pt x="694483" y="1699040"/>
                  <a:pt x="694482" y="1668731"/>
                  <a:pt x="712311" y="1650902"/>
                </a:cubicBezTo>
                <a:cubicBezTo>
                  <a:pt x="730141" y="1631290"/>
                  <a:pt x="758665" y="1633073"/>
                  <a:pt x="778278" y="1650902"/>
                </a:cubicBezTo>
                <a:cubicBezTo>
                  <a:pt x="796107" y="1668731"/>
                  <a:pt x="796107" y="1699039"/>
                  <a:pt x="778278" y="1716868"/>
                </a:cubicBezTo>
                <a:close/>
                <a:moveTo>
                  <a:pt x="1186965" y="1593489"/>
                </a:moveTo>
                <a:cubicBezTo>
                  <a:pt x="1169136" y="1611318"/>
                  <a:pt x="1138828" y="1611318"/>
                  <a:pt x="1120999" y="1593489"/>
                </a:cubicBezTo>
                <a:cubicBezTo>
                  <a:pt x="1103170" y="1575660"/>
                  <a:pt x="1103169" y="1545352"/>
                  <a:pt x="1120998" y="1527523"/>
                </a:cubicBezTo>
                <a:cubicBezTo>
                  <a:pt x="1138827" y="1509694"/>
                  <a:pt x="1169136" y="1509694"/>
                  <a:pt x="1186965" y="1527523"/>
                </a:cubicBezTo>
                <a:cubicBezTo>
                  <a:pt x="1204794" y="1545352"/>
                  <a:pt x="1204794" y="1575660"/>
                  <a:pt x="1186965" y="1593489"/>
                </a:cubicBezTo>
                <a:close/>
                <a:moveTo>
                  <a:pt x="915965" y="1864490"/>
                </a:moveTo>
                <a:cubicBezTo>
                  <a:pt x="896354" y="1882319"/>
                  <a:pt x="867828" y="1882319"/>
                  <a:pt x="849999" y="1864490"/>
                </a:cubicBezTo>
                <a:cubicBezTo>
                  <a:pt x="832170" y="1846661"/>
                  <a:pt x="832170" y="1816353"/>
                  <a:pt x="849999" y="1798524"/>
                </a:cubicBezTo>
                <a:cubicBezTo>
                  <a:pt x="867828" y="1780695"/>
                  <a:pt x="898137" y="1780695"/>
                  <a:pt x="915966" y="1798524"/>
                </a:cubicBezTo>
                <a:cubicBezTo>
                  <a:pt x="933795" y="1816353"/>
                  <a:pt x="933794" y="1846661"/>
                  <a:pt x="915965" y="1864490"/>
                </a:cubicBezTo>
                <a:close/>
                <a:moveTo>
                  <a:pt x="1051465" y="1728990"/>
                </a:moveTo>
                <a:cubicBezTo>
                  <a:pt x="1033636" y="1746819"/>
                  <a:pt x="1003328" y="1746819"/>
                  <a:pt x="985499" y="1728990"/>
                </a:cubicBezTo>
                <a:cubicBezTo>
                  <a:pt x="967670" y="1711163"/>
                  <a:pt x="967670" y="1680852"/>
                  <a:pt x="985499" y="1663023"/>
                </a:cubicBezTo>
                <a:cubicBezTo>
                  <a:pt x="1003328" y="1645194"/>
                  <a:pt x="1033637" y="1645195"/>
                  <a:pt x="1051466" y="1663024"/>
                </a:cubicBezTo>
                <a:cubicBezTo>
                  <a:pt x="1069295" y="1680853"/>
                  <a:pt x="1069295" y="1711163"/>
                  <a:pt x="1051465" y="1728990"/>
                </a:cubicBezTo>
                <a:close/>
                <a:moveTo>
                  <a:pt x="649875" y="2132284"/>
                </a:moveTo>
                <a:cubicBezTo>
                  <a:pt x="632046" y="2150113"/>
                  <a:pt x="601738" y="2150112"/>
                  <a:pt x="583909" y="2132283"/>
                </a:cubicBezTo>
                <a:cubicBezTo>
                  <a:pt x="566080" y="2114454"/>
                  <a:pt x="566080" y="2084146"/>
                  <a:pt x="583909" y="2066317"/>
                </a:cubicBezTo>
                <a:cubicBezTo>
                  <a:pt x="601738" y="2048488"/>
                  <a:pt x="632046" y="2048488"/>
                  <a:pt x="649875" y="2066317"/>
                </a:cubicBezTo>
                <a:cubicBezTo>
                  <a:pt x="667704" y="2084146"/>
                  <a:pt x="667704" y="2114455"/>
                  <a:pt x="649875" y="2132284"/>
                </a:cubicBezTo>
                <a:close/>
                <a:moveTo>
                  <a:pt x="785375" y="1996789"/>
                </a:moveTo>
                <a:cubicBezTo>
                  <a:pt x="767546" y="2014618"/>
                  <a:pt x="737238" y="2014618"/>
                  <a:pt x="719409" y="1996789"/>
                </a:cubicBezTo>
                <a:cubicBezTo>
                  <a:pt x="701580" y="1978960"/>
                  <a:pt x="701580" y="1948652"/>
                  <a:pt x="719409" y="1930823"/>
                </a:cubicBezTo>
                <a:cubicBezTo>
                  <a:pt x="737238" y="1912994"/>
                  <a:pt x="767546" y="1912994"/>
                  <a:pt x="785375" y="1930823"/>
                </a:cubicBezTo>
                <a:cubicBezTo>
                  <a:pt x="803204" y="1948652"/>
                  <a:pt x="803204" y="1978960"/>
                  <a:pt x="785375" y="1996789"/>
                </a:cubicBezTo>
                <a:close/>
                <a:moveTo>
                  <a:pt x="514405" y="2267782"/>
                </a:moveTo>
                <a:cubicBezTo>
                  <a:pt x="496576" y="2285611"/>
                  <a:pt x="466267" y="2285611"/>
                  <a:pt x="448438" y="2267782"/>
                </a:cubicBezTo>
                <a:cubicBezTo>
                  <a:pt x="430609" y="2249953"/>
                  <a:pt x="430609" y="2219645"/>
                  <a:pt x="448438" y="2201816"/>
                </a:cubicBezTo>
                <a:cubicBezTo>
                  <a:pt x="466267" y="2183987"/>
                  <a:pt x="494794" y="2183987"/>
                  <a:pt x="514405" y="2201816"/>
                </a:cubicBezTo>
                <a:cubicBezTo>
                  <a:pt x="532234" y="2219645"/>
                  <a:pt x="532234" y="2249953"/>
                  <a:pt x="514405" y="2267782"/>
                </a:cubicBezTo>
                <a:close/>
                <a:moveTo>
                  <a:pt x="1459746" y="1322492"/>
                </a:moveTo>
                <a:cubicBezTo>
                  <a:pt x="1441917" y="1342104"/>
                  <a:pt x="1411609" y="1340320"/>
                  <a:pt x="1393780" y="1322491"/>
                </a:cubicBezTo>
                <a:cubicBezTo>
                  <a:pt x="1375951" y="1304662"/>
                  <a:pt x="1375951" y="1274354"/>
                  <a:pt x="1393780" y="1256525"/>
                </a:cubicBezTo>
                <a:cubicBezTo>
                  <a:pt x="1411609" y="1238696"/>
                  <a:pt x="1441917" y="1238696"/>
                  <a:pt x="1459746" y="1256525"/>
                </a:cubicBezTo>
                <a:cubicBezTo>
                  <a:pt x="1477575" y="1274354"/>
                  <a:pt x="1477575" y="1304663"/>
                  <a:pt x="1459746" y="1322492"/>
                </a:cubicBezTo>
                <a:close/>
                <a:moveTo>
                  <a:pt x="1324249" y="1457990"/>
                </a:moveTo>
                <a:cubicBezTo>
                  <a:pt x="1304638" y="1475819"/>
                  <a:pt x="1276112" y="1475819"/>
                  <a:pt x="1258283" y="1457990"/>
                </a:cubicBezTo>
                <a:cubicBezTo>
                  <a:pt x="1240454" y="1440161"/>
                  <a:pt x="1240453" y="1409852"/>
                  <a:pt x="1258282" y="1392023"/>
                </a:cubicBezTo>
                <a:cubicBezTo>
                  <a:pt x="1276111" y="1374194"/>
                  <a:pt x="1306420" y="1374195"/>
                  <a:pt x="1324249" y="1392024"/>
                </a:cubicBezTo>
                <a:cubicBezTo>
                  <a:pt x="1342078" y="1409853"/>
                  <a:pt x="1342078" y="1440161"/>
                  <a:pt x="1324249" y="1457990"/>
                </a:cubicBezTo>
                <a:close/>
                <a:moveTo>
                  <a:pt x="1595248" y="1186990"/>
                </a:moveTo>
                <a:cubicBezTo>
                  <a:pt x="1577419" y="1206603"/>
                  <a:pt x="1547111" y="1206603"/>
                  <a:pt x="1529282" y="1186991"/>
                </a:cubicBezTo>
                <a:cubicBezTo>
                  <a:pt x="1511453" y="1169162"/>
                  <a:pt x="1511453" y="1138853"/>
                  <a:pt x="1529282" y="1121024"/>
                </a:cubicBezTo>
                <a:cubicBezTo>
                  <a:pt x="1547111" y="1103195"/>
                  <a:pt x="1577419" y="1103195"/>
                  <a:pt x="1595248" y="1121024"/>
                </a:cubicBezTo>
                <a:cubicBezTo>
                  <a:pt x="1613077" y="1138853"/>
                  <a:pt x="1613077" y="1169161"/>
                  <a:pt x="1595248" y="1186990"/>
                </a:cubicBezTo>
                <a:close/>
                <a:moveTo>
                  <a:pt x="923104" y="2144405"/>
                </a:moveTo>
                <a:cubicBezTo>
                  <a:pt x="905276" y="2164018"/>
                  <a:pt x="876751" y="2164018"/>
                  <a:pt x="857138" y="2144405"/>
                </a:cubicBezTo>
                <a:cubicBezTo>
                  <a:pt x="839309" y="2126576"/>
                  <a:pt x="839309" y="2096268"/>
                  <a:pt x="857138" y="2078439"/>
                </a:cubicBezTo>
                <a:cubicBezTo>
                  <a:pt x="874967" y="2060610"/>
                  <a:pt x="905276" y="2060610"/>
                  <a:pt x="923104" y="2078439"/>
                </a:cubicBezTo>
                <a:cubicBezTo>
                  <a:pt x="940933" y="2096268"/>
                  <a:pt x="940933" y="2126576"/>
                  <a:pt x="923104" y="2144405"/>
                </a:cubicBezTo>
                <a:close/>
                <a:moveTo>
                  <a:pt x="1060386" y="2008902"/>
                </a:moveTo>
                <a:cubicBezTo>
                  <a:pt x="1042557" y="2028515"/>
                  <a:pt x="1012249" y="2028515"/>
                  <a:pt x="994420" y="2008902"/>
                </a:cubicBezTo>
                <a:cubicBezTo>
                  <a:pt x="976591" y="1991073"/>
                  <a:pt x="976591" y="1960765"/>
                  <a:pt x="994420" y="1942936"/>
                </a:cubicBezTo>
                <a:cubicBezTo>
                  <a:pt x="1012249" y="1925107"/>
                  <a:pt x="1042557" y="1925107"/>
                  <a:pt x="1060386" y="1942936"/>
                </a:cubicBezTo>
                <a:cubicBezTo>
                  <a:pt x="1078215" y="1960765"/>
                  <a:pt x="1078215" y="1991073"/>
                  <a:pt x="1060386" y="2008902"/>
                </a:cubicBezTo>
                <a:close/>
                <a:moveTo>
                  <a:pt x="1331386" y="1739687"/>
                </a:moveTo>
                <a:cubicBezTo>
                  <a:pt x="1313557" y="1757516"/>
                  <a:pt x="1285033" y="1757516"/>
                  <a:pt x="1265420" y="1739687"/>
                </a:cubicBezTo>
                <a:cubicBezTo>
                  <a:pt x="1247591" y="1721858"/>
                  <a:pt x="1247591" y="1691550"/>
                  <a:pt x="1265420" y="1673721"/>
                </a:cubicBezTo>
                <a:cubicBezTo>
                  <a:pt x="1283249" y="1655892"/>
                  <a:pt x="1313558" y="1655892"/>
                  <a:pt x="1331387" y="1673721"/>
                </a:cubicBezTo>
                <a:cubicBezTo>
                  <a:pt x="1349216" y="1691550"/>
                  <a:pt x="1349215" y="1721858"/>
                  <a:pt x="1331386" y="1739687"/>
                </a:cubicBezTo>
                <a:close/>
                <a:moveTo>
                  <a:pt x="1195889" y="1875186"/>
                </a:moveTo>
                <a:cubicBezTo>
                  <a:pt x="1178060" y="1893015"/>
                  <a:pt x="1147752" y="1893015"/>
                  <a:pt x="1129923" y="1875186"/>
                </a:cubicBezTo>
                <a:cubicBezTo>
                  <a:pt x="1112094" y="1857357"/>
                  <a:pt x="1112094" y="1827048"/>
                  <a:pt x="1129923" y="1809219"/>
                </a:cubicBezTo>
                <a:cubicBezTo>
                  <a:pt x="1147752" y="1791390"/>
                  <a:pt x="1178060" y="1791390"/>
                  <a:pt x="1195889" y="1809219"/>
                </a:cubicBezTo>
                <a:cubicBezTo>
                  <a:pt x="1213718" y="1827048"/>
                  <a:pt x="1213718" y="1857357"/>
                  <a:pt x="1195889" y="1875186"/>
                </a:cubicBezTo>
                <a:close/>
                <a:moveTo>
                  <a:pt x="794268" y="2278493"/>
                </a:moveTo>
                <a:cubicBezTo>
                  <a:pt x="776439" y="2296322"/>
                  <a:pt x="746131" y="2296322"/>
                  <a:pt x="728302" y="2278493"/>
                </a:cubicBezTo>
                <a:cubicBezTo>
                  <a:pt x="710473" y="2260664"/>
                  <a:pt x="710473" y="2230355"/>
                  <a:pt x="728302" y="2212526"/>
                </a:cubicBezTo>
                <a:cubicBezTo>
                  <a:pt x="746131" y="2192914"/>
                  <a:pt x="776439" y="2192913"/>
                  <a:pt x="794268" y="2212526"/>
                </a:cubicBezTo>
                <a:cubicBezTo>
                  <a:pt x="812097" y="2230355"/>
                  <a:pt x="812097" y="2260664"/>
                  <a:pt x="794268" y="2278493"/>
                </a:cubicBezTo>
                <a:close/>
                <a:moveTo>
                  <a:pt x="658821" y="2413984"/>
                </a:moveTo>
                <a:cubicBezTo>
                  <a:pt x="640992" y="2431813"/>
                  <a:pt x="610683" y="2431813"/>
                  <a:pt x="592854" y="2413984"/>
                </a:cubicBezTo>
                <a:cubicBezTo>
                  <a:pt x="575025" y="2396155"/>
                  <a:pt x="575025" y="2365847"/>
                  <a:pt x="592854" y="2348018"/>
                </a:cubicBezTo>
                <a:cubicBezTo>
                  <a:pt x="610683" y="2328405"/>
                  <a:pt x="640991" y="2328405"/>
                  <a:pt x="658821" y="2348018"/>
                </a:cubicBezTo>
                <a:cubicBezTo>
                  <a:pt x="676650" y="2365847"/>
                  <a:pt x="676650" y="2396155"/>
                  <a:pt x="658821" y="2413984"/>
                </a:cubicBezTo>
                <a:close/>
                <a:moveTo>
                  <a:pt x="1739671" y="1333185"/>
                </a:moveTo>
                <a:cubicBezTo>
                  <a:pt x="1721842" y="1351014"/>
                  <a:pt x="1693315" y="1351014"/>
                  <a:pt x="1673704" y="1333185"/>
                </a:cubicBezTo>
                <a:cubicBezTo>
                  <a:pt x="1655875" y="1315356"/>
                  <a:pt x="1655875" y="1285047"/>
                  <a:pt x="1673704" y="1267218"/>
                </a:cubicBezTo>
                <a:cubicBezTo>
                  <a:pt x="1691533" y="1249389"/>
                  <a:pt x="1721842" y="1249390"/>
                  <a:pt x="1739671" y="1267219"/>
                </a:cubicBezTo>
                <a:cubicBezTo>
                  <a:pt x="1757500" y="1285048"/>
                  <a:pt x="1757500" y="1315356"/>
                  <a:pt x="1739671" y="1333185"/>
                </a:cubicBezTo>
                <a:close/>
                <a:moveTo>
                  <a:pt x="1604171" y="1468685"/>
                </a:moveTo>
                <a:cubicBezTo>
                  <a:pt x="1586342" y="1486514"/>
                  <a:pt x="1556034" y="1486515"/>
                  <a:pt x="1538205" y="1468686"/>
                </a:cubicBezTo>
                <a:cubicBezTo>
                  <a:pt x="1520376" y="1450857"/>
                  <a:pt x="1520376" y="1420548"/>
                  <a:pt x="1538205" y="1402719"/>
                </a:cubicBezTo>
                <a:cubicBezTo>
                  <a:pt x="1556034" y="1384890"/>
                  <a:pt x="1586342" y="1384890"/>
                  <a:pt x="1604171" y="1402719"/>
                </a:cubicBezTo>
                <a:cubicBezTo>
                  <a:pt x="1622000" y="1420548"/>
                  <a:pt x="1622000" y="1450856"/>
                  <a:pt x="1604171" y="1468685"/>
                </a:cubicBezTo>
                <a:close/>
                <a:moveTo>
                  <a:pt x="1468671" y="1604188"/>
                </a:moveTo>
                <a:cubicBezTo>
                  <a:pt x="1450842" y="1622017"/>
                  <a:pt x="1420534" y="1622017"/>
                  <a:pt x="1402705" y="1604188"/>
                </a:cubicBezTo>
                <a:cubicBezTo>
                  <a:pt x="1384876" y="1586359"/>
                  <a:pt x="1384876" y="1556051"/>
                  <a:pt x="1402705" y="1538222"/>
                </a:cubicBezTo>
                <a:cubicBezTo>
                  <a:pt x="1420534" y="1520393"/>
                  <a:pt x="1450842" y="1520393"/>
                  <a:pt x="1468671" y="1538222"/>
                </a:cubicBezTo>
                <a:cubicBezTo>
                  <a:pt x="1486500" y="1556051"/>
                  <a:pt x="1486500" y="1586359"/>
                  <a:pt x="1468671" y="1604188"/>
                </a:cubicBezTo>
                <a:close/>
                <a:moveTo>
                  <a:pt x="1876952" y="1197685"/>
                </a:moveTo>
                <a:cubicBezTo>
                  <a:pt x="1857342" y="1215514"/>
                  <a:pt x="1828815" y="1215514"/>
                  <a:pt x="1810986" y="1197685"/>
                </a:cubicBezTo>
                <a:cubicBezTo>
                  <a:pt x="1793157" y="1179856"/>
                  <a:pt x="1793157" y="1149547"/>
                  <a:pt x="1810986" y="1131718"/>
                </a:cubicBezTo>
                <a:cubicBezTo>
                  <a:pt x="1828815" y="1113889"/>
                  <a:pt x="1859124" y="1113889"/>
                  <a:pt x="1876953" y="1131718"/>
                </a:cubicBezTo>
                <a:cubicBezTo>
                  <a:pt x="1894782" y="1149547"/>
                  <a:pt x="1894781" y="1179856"/>
                  <a:pt x="1876952" y="1197685"/>
                </a:cubicBezTo>
                <a:close/>
                <a:moveTo>
                  <a:pt x="2012461" y="1062187"/>
                </a:moveTo>
                <a:cubicBezTo>
                  <a:pt x="1994632" y="1080016"/>
                  <a:pt x="1964324" y="1080017"/>
                  <a:pt x="1946495" y="1062188"/>
                </a:cubicBezTo>
                <a:cubicBezTo>
                  <a:pt x="1928666" y="1044359"/>
                  <a:pt x="1928666" y="1014050"/>
                  <a:pt x="1946495" y="996221"/>
                </a:cubicBezTo>
                <a:cubicBezTo>
                  <a:pt x="1964324" y="978392"/>
                  <a:pt x="1994632" y="978392"/>
                  <a:pt x="2012461" y="996221"/>
                </a:cubicBezTo>
                <a:cubicBezTo>
                  <a:pt x="2030290" y="1014050"/>
                  <a:pt x="2030290" y="1044358"/>
                  <a:pt x="2012461" y="1062187"/>
                </a:cubicBezTo>
                <a:close/>
                <a:moveTo>
                  <a:pt x="2144196" y="931559"/>
                </a:moveTo>
                <a:cubicBezTo>
                  <a:pt x="2126367" y="949388"/>
                  <a:pt x="2097840" y="949388"/>
                  <a:pt x="2078230" y="931559"/>
                </a:cubicBezTo>
                <a:cubicBezTo>
                  <a:pt x="2060401" y="913730"/>
                  <a:pt x="2060400" y="883421"/>
                  <a:pt x="2078229" y="865592"/>
                </a:cubicBezTo>
                <a:cubicBezTo>
                  <a:pt x="2096058" y="847763"/>
                  <a:pt x="2126367" y="847763"/>
                  <a:pt x="2144196" y="865592"/>
                </a:cubicBezTo>
                <a:cubicBezTo>
                  <a:pt x="2162025" y="883421"/>
                  <a:pt x="2162025" y="913730"/>
                  <a:pt x="2144196" y="931559"/>
                </a:cubicBezTo>
                <a:close/>
                <a:moveTo>
                  <a:pt x="932027" y="2426100"/>
                </a:moveTo>
                <a:cubicBezTo>
                  <a:pt x="914198" y="2443929"/>
                  <a:pt x="883889" y="2443929"/>
                  <a:pt x="866060" y="2426100"/>
                </a:cubicBezTo>
                <a:cubicBezTo>
                  <a:pt x="848231" y="2408271"/>
                  <a:pt x="848231" y="2377962"/>
                  <a:pt x="866060" y="2360133"/>
                </a:cubicBezTo>
                <a:cubicBezTo>
                  <a:pt x="883889" y="2342304"/>
                  <a:pt x="914198" y="2342304"/>
                  <a:pt x="932027" y="2360133"/>
                </a:cubicBezTo>
                <a:cubicBezTo>
                  <a:pt x="949856" y="2377962"/>
                  <a:pt x="949856" y="2408271"/>
                  <a:pt x="932027" y="2426100"/>
                </a:cubicBezTo>
                <a:close/>
                <a:moveTo>
                  <a:pt x="1069309" y="2290599"/>
                </a:moveTo>
                <a:cubicBezTo>
                  <a:pt x="1049698" y="2308428"/>
                  <a:pt x="1021172" y="2308428"/>
                  <a:pt x="1003343" y="2290599"/>
                </a:cubicBezTo>
                <a:cubicBezTo>
                  <a:pt x="985514" y="2272770"/>
                  <a:pt x="985514" y="2242461"/>
                  <a:pt x="1003343" y="2224632"/>
                </a:cubicBezTo>
                <a:cubicBezTo>
                  <a:pt x="1021172" y="2206803"/>
                  <a:pt x="1051480" y="2206804"/>
                  <a:pt x="1069309" y="2224633"/>
                </a:cubicBezTo>
                <a:cubicBezTo>
                  <a:pt x="1087138" y="2242462"/>
                  <a:pt x="1087138" y="2272770"/>
                  <a:pt x="1069309" y="2290599"/>
                </a:cubicBezTo>
                <a:close/>
                <a:moveTo>
                  <a:pt x="1204810" y="2155098"/>
                </a:moveTo>
                <a:cubicBezTo>
                  <a:pt x="1186981" y="2172927"/>
                  <a:pt x="1156673" y="2172927"/>
                  <a:pt x="1138844" y="2155098"/>
                </a:cubicBezTo>
                <a:cubicBezTo>
                  <a:pt x="1121015" y="2137269"/>
                  <a:pt x="1121015" y="2106961"/>
                  <a:pt x="1138844" y="2089132"/>
                </a:cubicBezTo>
                <a:cubicBezTo>
                  <a:pt x="1156673" y="2071303"/>
                  <a:pt x="1186981" y="2071303"/>
                  <a:pt x="1204810" y="2089132"/>
                </a:cubicBezTo>
                <a:cubicBezTo>
                  <a:pt x="1222639" y="2106961"/>
                  <a:pt x="1222639" y="2137269"/>
                  <a:pt x="1204810" y="2155098"/>
                </a:cubicBezTo>
                <a:close/>
                <a:moveTo>
                  <a:pt x="1340309" y="2019600"/>
                </a:moveTo>
                <a:cubicBezTo>
                  <a:pt x="1322480" y="2037429"/>
                  <a:pt x="1292172" y="2037429"/>
                  <a:pt x="1274343" y="2019600"/>
                </a:cubicBezTo>
                <a:cubicBezTo>
                  <a:pt x="1256514" y="2001771"/>
                  <a:pt x="1256514" y="1971463"/>
                  <a:pt x="1274343" y="1953634"/>
                </a:cubicBezTo>
                <a:cubicBezTo>
                  <a:pt x="1292172" y="1935805"/>
                  <a:pt x="1322481" y="1935805"/>
                  <a:pt x="1340310" y="1953634"/>
                </a:cubicBezTo>
                <a:cubicBezTo>
                  <a:pt x="1358139" y="1971463"/>
                  <a:pt x="1358138" y="2001771"/>
                  <a:pt x="1340309" y="2019600"/>
                </a:cubicBezTo>
                <a:close/>
                <a:moveTo>
                  <a:pt x="1475810" y="1884099"/>
                </a:moveTo>
                <a:cubicBezTo>
                  <a:pt x="1457981" y="1901928"/>
                  <a:pt x="1429455" y="1901929"/>
                  <a:pt x="1409844" y="1884100"/>
                </a:cubicBezTo>
                <a:cubicBezTo>
                  <a:pt x="1392015" y="1866271"/>
                  <a:pt x="1392015" y="1835962"/>
                  <a:pt x="1409844" y="1818133"/>
                </a:cubicBezTo>
                <a:cubicBezTo>
                  <a:pt x="1427673" y="1800304"/>
                  <a:pt x="1457981" y="1800304"/>
                  <a:pt x="1475810" y="1818133"/>
                </a:cubicBezTo>
                <a:cubicBezTo>
                  <a:pt x="1493639" y="1835962"/>
                  <a:pt x="1493639" y="1866270"/>
                  <a:pt x="1475810" y="1884099"/>
                </a:cubicBezTo>
                <a:close/>
                <a:moveTo>
                  <a:pt x="1613091" y="1748598"/>
                </a:moveTo>
                <a:cubicBezTo>
                  <a:pt x="1595262" y="1766427"/>
                  <a:pt x="1564953" y="1766427"/>
                  <a:pt x="1547124" y="1748598"/>
                </a:cubicBezTo>
                <a:cubicBezTo>
                  <a:pt x="1529295" y="1730769"/>
                  <a:pt x="1529295" y="1700461"/>
                  <a:pt x="1547124" y="1682632"/>
                </a:cubicBezTo>
                <a:cubicBezTo>
                  <a:pt x="1564953" y="1664803"/>
                  <a:pt x="1595262" y="1664803"/>
                  <a:pt x="1613091" y="1682632"/>
                </a:cubicBezTo>
                <a:cubicBezTo>
                  <a:pt x="1630920" y="1700461"/>
                  <a:pt x="1630920" y="1730769"/>
                  <a:pt x="1613091" y="1748598"/>
                </a:cubicBezTo>
                <a:close/>
                <a:moveTo>
                  <a:pt x="1884091" y="1477599"/>
                </a:moveTo>
                <a:cubicBezTo>
                  <a:pt x="1866262" y="1497212"/>
                  <a:pt x="1837737" y="1497212"/>
                  <a:pt x="1818125" y="1477599"/>
                </a:cubicBezTo>
                <a:cubicBezTo>
                  <a:pt x="1800296" y="1459770"/>
                  <a:pt x="1800295" y="1429462"/>
                  <a:pt x="1818124" y="1411633"/>
                </a:cubicBezTo>
                <a:cubicBezTo>
                  <a:pt x="1835953" y="1393804"/>
                  <a:pt x="1866262" y="1393804"/>
                  <a:pt x="1884091" y="1411633"/>
                </a:cubicBezTo>
                <a:cubicBezTo>
                  <a:pt x="1901920" y="1429462"/>
                  <a:pt x="1901920" y="1459770"/>
                  <a:pt x="1884091" y="1477599"/>
                </a:cubicBezTo>
                <a:close/>
                <a:moveTo>
                  <a:pt x="1748594" y="1613100"/>
                </a:moveTo>
                <a:cubicBezTo>
                  <a:pt x="1730764" y="1632712"/>
                  <a:pt x="1700456" y="1630929"/>
                  <a:pt x="1682627" y="1613100"/>
                </a:cubicBezTo>
                <a:cubicBezTo>
                  <a:pt x="1664798" y="1595271"/>
                  <a:pt x="1664798" y="1564962"/>
                  <a:pt x="1682627" y="1547133"/>
                </a:cubicBezTo>
                <a:cubicBezTo>
                  <a:pt x="1700456" y="1529304"/>
                  <a:pt x="1730765" y="1529304"/>
                  <a:pt x="1748594" y="1547133"/>
                </a:cubicBezTo>
                <a:cubicBezTo>
                  <a:pt x="1766423" y="1564962"/>
                  <a:pt x="1766423" y="1595271"/>
                  <a:pt x="1748594" y="1613100"/>
                </a:cubicBezTo>
                <a:close/>
                <a:moveTo>
                  <a:pt x="803259" y="2558439"/>
                </a:moveTo>
                <a:cubicBezTo>
                  <a:pt x="785430" y="2576268"/>
                  <a:pt x="755121" y="2576268"/>
                  <a:pt x="737292" y="2558439"/>
                </a:cubicBezTo>
                <a:cubicBezTo>
                  <a:pt x="719463" y="2540610"/>
                  <a:pt x="719463" y="2510302"/>
                  <a:pt x="737292" y="2492473"/>
                </a:cubicBezTo>
                <a:cubicBezTo>
                  <a:pt x="755121" y="2474644"/>
                  <a:pt x="785429" y="2474644"/>
                  <a:pt x="803258" y="2492473"/>
                </a:cubicBezTo>
                <a:cubicBezTo>
                  <a:pt x="821087" y="2510302"/>
                  <a:pt x="821088" y="2540610"/>
                  <a:pt x="803259" y="2558439"/>
                </a:cubicBezTo>
                <a:close/>
                <a:moveTo>
                  <a:pt x="2021375" y="1342098"/>
                </a:moveTo>
                <a:cubicBezTo>
                  <a:pt x="2003546" y="1361711"/>
                  <a:pt x="1973238" y="1361712"/>
                  <a:pt x="1955409" y="1342099"/>
                </a:cubicBezTo>
                <a:cubicBezTo>
                  <a:pt x="1937580" y="1324270"/>
                  <a:pt x="1937579" y="1293961"/>
                  <a:pt x="1955408" y="1276132"/>
                </a:cubicBezTo>
                <a:cubicBezTo>
                  <a:pt x="1973237" y="1258303"/>
                  <a:pt x="2003546" y="1258303"/>
                  <a:pt x="2021375" y="1276132"/>
                </a:cubicBezTo>
                <a:cubicBezTo>
                  <a:pt x="2039204" y="1293961"/>
                  <a:pt x="2039204" y="1324269"/>
                  <a:pt x="2021375" y="1342098"/>
                </a:cubicBezTo>
                <a:close/>
                <a:moveTo>
                  <a:pt x="2156883" y="1206600"/>
                </a:moveTo>
                <a:cubicBezTo>
                  <a:pt x="2139054" y="1226213"/>
                  <a:pt x="2108743" y="1226213"/>
                  <a:pt x="2090914" y="1206600"/>
                </a:cubicBezTo>
                <a:cubicBezTo>
                  <a:pt x="2073085" y="1188771"/>
                  <a:pt x="2073085" y="1158462"/>
                  <a:pt x="2090914" y="1140633"/>
                </a:cubicBezTo>
                <a:cubicBezTo>
                  <a:pt x="2108743" y="1122805"/>
                  <a:pt x="2139053" y="1122804"/>
                  <a:pt x="2156882" y="1140633"/>
                </a:cubicBezTo>
                <a:cubicBezTo>
                  <a:pt x="2174710" y="1158463"/>
                  <a:pt x="2174709" y="1188771"/>
                  <a:pt x="2156883" y="1206600"/>
                </a:cubicBezTo>
                <a:close/>
                <a:moveTo>
                  <a:pt x="2288616" y="1075973"/>
                </a:moveTo>
                <a:cubicBezTo>
                  <a:pt x="2270787" y="1095586"/>
                  <a:pt x="2242262" y="1095586"/>
                  <a:pt x="2222650" y="1075973"/>
                </a:cubicBezTo>
                <a:cubicBezTo>
                  <a:pt x="2204821" y="1058144"/>
                  <a:pt x="2204821" y="1027836"/>
                  <a:pt x="2222650" y="1010007"/>
                </a:cubicBezTo>
                <a:cubicBezTo>
                  <a:pt x="2240479" y="992178"/>
                  <a:pt x="2270787" y="992178"/>
                  <a:pt x="2288616" y="1010007"/>
                </a:cubicBezTo>
                <a:cubicBezTo>
                  <a:pt x="2306445" y="1027836"/>
                  <a:pt x="2306445" y="1058144"/>
                  <a:pt x="2288616" y="1075973"/>
                </a:cubicBezTo>
                <a:close/>
                <a:moveTo>
                  <a:pt x="2425900" y="940472"/>
                </a:moveTo>
                <a:cubicBezTo>
                  <a:pt x="2408071" y="960085"/>
                  <a:pt x="2377763" y="960086"/>
                  <a:pt x="2359934" y="940473"/>
                </a:cubicBezTo>
                <a:cubicBezTo>
                  <a:pt x="2342105" y="922644"/>
                  <a:pt x="2342105" y="892335"/>
                  <a:pt x="2359934" y="874506"/>
                </a:cubicBezTo>
                <a:cubicBezTo>
                  <a:pt x="2377763" y="856677"/>
                  <a:pt x="2408071" y="856677"/>
                  <a:pt x="2425900" y="874506"/>
                </a:cubicBezTo>
                <a:cubicBezTo>
                  <a:pt x="2443729" y="892335"/>
                  <a:pt x="2443729" y="922643"/>
                  <a:pt x="2425900" y="940472"/>
                </a:cubicBezTo>
                <a:close/>
                <a:moveTo>
                  <a:pt x="2561408" y="804974"/>
                </a:moveTo>
                <a:cubicBezTo>
                  <a:pt x="2543579" y="824587"/>
                  <a:pt x="2513269" y="824587"/>
                  <a:pt x="2495440" y="804974"/>
                </a:cubicBezTo>
                <a:cubicBezTo>
                  <a:pt x="2477611" y="787145"/>
                  <a:pt x="2477610" y="756836"/>
                  <a:pt x="2495439" y="739007"/>
                </a:cubicBezTo>
                <a:cubicBezTo>
                  <a:pt x="2513268" y="721178"/>
                  <a:pt x="2543579" y="721178"/>
                  <a:pt x="2561408" y="739007"/>
                </a:cubicBezTo>
                <a:cubicBezTo>
                  <a:pt x="2579235" y="756837"/>
                  <a:pt x="2579235" y="787145"/>
                  <a:pt x="2561408" y="804974"/>
                </a:cubicBezTo>
                <a:close/>
                <a:moveTo>
                  <a:pt x="1076443" y="2570513"/>
                </a:moveTo>
                <a:cubicBezTo>
                  <a:pt x="1058614" y="2590126"/>
                  <a:pt x="1030090" y="2590126"/>
                  <a:pt x="1010477" y="2570514"/>
                </a:cubicBezTo>
                <a:cubicBezTo>
                  <a:pt x="992648" y="2552685"/>
                  <a:pt x="992648" y="2522376"/>
                  <a:pt x="1010477" y="2504547"/>
                </a:cubicBezTo>
                <a:cubicBezTo>
                  <a:pt x="1028306" y="2486718"/>
                  <a:pt x="1058614" y="2486718"/>
                  <a:pt x="1076443" y="2504547"/>
                </a:cubicBezTo>
                <a:cubicBezTo>
                  <a:pt x="1094272" y="2522376"/>
                  <a:pt x="1094272" y="2552684"/>
                  <a:pt x="1076443" y="2570513"/>
                </a:cubicBezTo>
                <a:close/>
                <a:moveTo>
                  <a:pt x="940944" y="2706014"/>
                </a:moveTo>
                <a:cubicBezTo>
                  <a:pt x="923115" y="2725627"/>
                  <a:pt x="892807" y="2725627"/>
                  <a:pt x="874978" y="2706014"/>
                </a:cubicBezTo>
                <a:cubicBezTo>
                  <a:pt x="857149" y="2688185"/>
                  <a:pt x="857149" y="2657877"/>
                  <a:pt x="874978" y="2640048"/>
                </a:cubicBezTo>
                <a:cubicBezTo>
                  <a:pt x="892807" y="2622219"/>
                  <a:pt x="923115" y="2622219"/>
                  <a:pt x="940944" y="2640048"/>
                </a:cubicBezTo>
                <a:cubicBezTo>
                  <a:pt x="958773" y="2657877"/>
                  <a:pt x="958773" y="2688185"/>
                  <a:pt x="940944" y="2706014"/>
                </a:cubicBezTo>
                <a:close/>
                <a:moveTo>
                  <a:pt x="1349225" y="2299514"/>
                </a:moveTo>
                <a:cubicBezTo>
                  <a:pt x="1331396" y="2319127"/>
                  <a:pt x="1301088" y="2319127"/>
                  <a:pt x="1283258" y="2299514"/>
                </a:cubicBezTo>
                <a:cubicBezTo>
                  <a:pt x="1265429" y="2281685"/>
                  <a:pt x="1265429" y="2251377"/>
                  <a:pt x="1283258" y="2233548"/>
                </a:cubicBezTo>
                <a:cubicBezTo>
                  <a:pt x="1301087" y="2215719"/>
                  <a:pt x="1331396" y="2215719"/>
                  <a:pt x="1349225" y="2233548"/>
                </a:cubicBezTo>
                <a:cubicBezTo>
                  <a:pt x="1367054" y="2251377"/>
                  <a:pt x="1367054" y="2281685"/>
                  <a:pt x="1349225" y="2299514"/>
                </a:cubicBezTo>
                <a:close/>
                <a:moveTo>
                  <a:pt x="1213728" y="2435013"/>
                </a:moveTo>
                <a:cubicBezTo>
                  <a:pt x="1194117" y="2454626"/>
                  <a:pt x="1165591" y="2454626"/>
                  <a:pt x="1147762" y="2435013"/>
                </a:cubicBezTo>
                <a:cubicBezTo>
                  <a:pt x="1129933" y="2417185"/>
                  <a:pt x="1129933" y="2386876"/>
                  <a:pt x="1147762" y="2369047"/>
                </a:cubicBezTo>
                <a:cubicBezTo>
                  <a:pt x="1165591" y="2351218"/>
                  <a:pt x="1195899" y="2351218"/>
                  <a:pt x="1213728" y="2369047"/>
                </a:cubicBezTo>
                <a:cubicBezTo>
                  <a:pt x="1231557" y="2386876"/>
                  <a:pt x="1231557" y="2417184"/>
                  <a:pt x="1213728" y="2435013"/>
                </a:cubicBezTo>
                <a:close/>
                <a:moveTo>
                  <a:pt x="1484727" y="2165796"/>
                </a:moveTo>
                <a:cubicBezTo>
                  <a:pt x="1466898" y="2183625"/>
                  <a:pt x="1436590" y="2183625"/>
                  <a:pt x="1418761" y="2165796"/>
                </a:cubicBezTo>
                <a:cubicBezTo>
                  <a:pt x="1400932" y="2147967"/>
                  <a:pt x="1400932" y="2117658"/>
                  <a:pt x="1418761" y="2099829"/>
                </a:cubicBezTo>
                <a:cubicBezTo>
                  <a:pt x="1436590" y="2082001"/>
                  <a:pt x="1466899" y="2082001"/>
                  <a:pt x="1484728" y="2099830"/>
                </a:cubicBezTo>
                <a:cubicBezTo>
                  <a:pt x="1502557" y="2117659"/>
                  <a:pt x="1502556" y="2147967"/>
                  <a:pt x="1484727" y="2165796"/>
                </a:cubicBezTo>
                <a:close/>
                <a:moveTo>
                  <a:pt x="1622008" y="2030296"/>
                </a:moveTo>
                <a:cubicBezTo>
                  <a:pt x="1602397" y="2048125"/>
                  <a:pt x="1573871" y="2048125"/>
                  <a:pt x="1556042" y="2030296"/>
                </a:cubicBezTo>
                <a:cubicBezTo>
                  <a:pt x="1538213" y="2012467"/>
                  <a:pt x="1538213" y="1982158"/>
                  <a:pt x="1556042" y="1964329"/>
                </a:cubicBezTo>
                <a:cubicBezTo>
                  <a:pt x="1573871" y="1946500"/>
                  <a:pt x="1604179" y="1946501"/>
                  <a:pt x="1622008" y="1964330"/>
                </a:cubicBezTo>
                <a:cubicBezTo>
                  <a:pt x="1639837" y="1982159"/>
                  <a:pt x="1639837" y="2012467"/>
                  <a:pt x="1622008" y="2030296"/>
                </a:cubicBezTo>
                <a:close/>
                <a:moveTo>
                  <a:pt x="1757509" y="1894795"/>
                </a:moveTo>
                <a:cubicBezTo>
                  <a:pt x="1739680" y="1912624"/>
                  <a:pt x="1709372" y="1912624"/>
                  <a:pt x="1691543" y="1894795"/>
                </a:cubicBezTo>
                <a:cubicBezTo>
                  <a:pt x="1673714" y="1876966"/>
                  <a:pt x="1673713" y="1846658"/>
                  <a:pt x="1691542" y="1828829"/>
                </a:cubicBezTo>
                <a:cubicBezTo>
                  <a:pt x="1709371" y="1811000"/>
                  <a:pt x="1739680" y="1811000"/>
                  <a:pt x="1757509" y="1828829"/>
                </a:cubicBezTo>
                <a:cubicBezTo>
                  <a:pt x="1775338" y="1846658"/>
                  <a:pt x="1775338" y="1876966"/>
                  <a:pt x="1757509" y="1894795"/>
                </a:cubicBezTo>
                <a:close/>
                <a:moveTo>
                  <a:pt x="1893009" y="1759296"/>
                </a:moveTo>
                <a:cubicBezTo>
                  <a:pt x="1875180" y="1777125"/>
                  <a:pt x="1844872" y="1777125"/>
                  <a:pt x="1827043" y="1759296"/>
                </a:cubicBezTo>
                <a:cubicBezTo>
                  <a:pt x="1809214" y="1741467"/>
                  <a:pt x="1809214" y="1711158"/>
                  <a:pt x="1827043" y="1693329"/>
                </a:cubicBezTo>
                <a:cubicBezTo>
                  <a:pt x="1844872" y="1675500"/>
                  <a:pt x="1875181" y="1675501"/>
                  <a:pt x="1893010" y="1693330"/>
                </a:cubicBezTo>
                <a:cubicBezTo>
                  <a:pt x="1910839" y="1711159"/>
                  <a:pt x="1910838" y="1741467"/>
                  <a:pt x="1893009" y="1759296"/>
                </a:cubicBezTo>
                <a:close/>
                <a:moveTo>
                  <a:pt x="2030292" y="1623795"/>
                </a:moveTo>
                <a:cubicBezTo>
                  <a:pt x="2010681" y="1641624"/>
                  <a:pt x="1982155" y="1641624"/>
                  <a:pt x="1964326" y="1623795"/>
                </a:cubicBezTo>
                <a:cubicBezTo>
                  <a:pt x="1946497" y="1605966"/>
                  <a:pt x="1946497" y="1575658"/>
                  <a:pt x="1964326" y="1557829"/>
                </a:cubicBezTo>
                <a:cubicBezTo>
                  <a:pt x="1982155" y="1540000"/>
                  <a:pt x="2012463" y="1540000"/>
                  <a:pt x="2030292" y="1557829"/>
                </a:cubicBezTo>
                <a:cubicBezTo>
                  <a:pt x="2048121" y="1575658"/>
                  <a:pt x="2048121" y="1605966"/>
                  <a:pt x="2030292" y="1623795"/>
                </a:cubicBezTo>
                <a:close/>
                <a:moveTo>
                  <a:pt x="2165794" y="1488295"/>
                </a:moveTo>
                <a:cubicBezTo>
                  <a:pt x="2147965" y="1506124"/>
                  <a:pt x="2117655" y="1506124"/>
                  <a:pt x="2099826" y="1488295"/>
                </a:cubicBezTo>
                <a:cubicBezTo>
                  <a:pt x="2081997" y="1470466"/>
                  <a:pt x="2081997" y="1440158"/>
                  <a:pt x="2099826" y="1422329"/>
                </a:cubicBezTo>
                <a:cubicBezTo>
                  <a:pt x="2117655" y="1404500"/>
                  <a:pt x="2147965" y="1404499"/>
                  <a:pt x="2165794" y="1422329"/>
                </a:cubicBezTo>
                <a:cubicBezTo>
                  <a:pt x="2183621" y="1440158"/>
                  <a:pt x="2183621" y="1470466"/>
                  <a:pt x="2165794" y="1488295"/>
                </a:cubicBezTo>
                <a:close/>
                <a:moveTo>
                  <a:pt x="2301295" y="1352796"/>
                </a:moveTo>
                <a:cubicBezTo>
                  <a:pt x="2283466" y="1370625"/>
                  <a:pt x="2253158" y="1370625"/>
                  <a:pt x="2235329" y="1352796"/>
                </a:cubicBezTo>
                <a:cubicBezTo>
                  <a:pt x="2217500" y="1334967"/>
                  <a:pt x="2217500" y="1304659"/>
                  <a:pt x="2235329" y="1286830"/>
                </a:cubicBezTo>
                <a:cubicBezTo>
                  <a:pt x="2253158" y="1269001"/>
                  <a:pt x="2283466" y="1269001"/>
                  <a:pt x="2301295" y="1286830"/>
                </a:cubicBezTo>
                <a:cubicBezTo>
                  <a:pt x="2319124" y="1304659"/>
                  <a:pt x="2319124" y="1334967"/>
                  <a:pt x="2301295" y="1352796"/>
                </a:cubicBezTo>
                <a:close/>
                <a:moveTo>
                  <a:pt x="2434817" y="1222169"/>
                </a:moveTo>
                <a:cubicBezTo>
                  <a:pt x="2415206" y="1239998"/>
                  <a:pt x="2386680" y="1239998"/>
                  <a:pt x="2368851" y="1222169"/>
                </a:cubicBezTo>
                <a:cubicBezTo>
                  <a:pt x="2351022" y="1204340"/>
                  <a:pt x="2351022" y="1174032"/>
                  <a:pt x="2368851" y="1156203"/>
                </a:cubicBezTo>
                <a:cubicBezTo>
                  <a:pt x="2386680" y="1138374"/>
                  <a:pt x="2416988" y="1138374"/>
                  <a:pt x="2434817" y="1156203"/>
                </a:cubicBezTo>
                <a:cubicBezTo>
                  <a:pt x="2452646" y="1174032"/>
                  <a:pt x="2452646" y="1204340"/>
                  <a:pt x="2434817" y="1222169"/>
                </a:cubicBezTo>
                <a:close/>
                <a:moveTo>
                  <a:pt x="2570319" y="1086669"/>
                </a:moveTo>
                <a:cubicBezTo>
                  <a:pt x="2552490" y="1104498"/>
                  <a:pt x="2522180" y="1104498"/>
                  <a:pt x="2504351" y="1086669"/>
                </a:cubicBezTo>
                <a:cubicBezTo>
                  <a:pt x="2486522" y="1068840"/>
                  <a:pt x="2486522" y="1038532"/>
                  <a:pt x="2504351" y="1020703"/>
                </a:cubicBezTo>
                <a:cubicBezTo>
                  <a:pt x="2522180" y="1002874"/>
                  <a:pt x="2552490" y="1002873"/>
                  <a:pt x="2570320" y="1020703"/>
                </a:cubicBezTo>
                <a:cubicBezTo>
                  <a:pt x="2588146" y="1038532"/>
                  <a:pt x="2588146" y="1068840"/>
                  <a:pt x="2570319" y="1086669"/>
                </a:cubicBezTo>
                <a:close/>
                <a:moveTo>
                  <a:pt x="2705820" y="951170"/>
                </a:moveTo>
                <a:cubicBezTo>
                  <a:pt x="2687991" y="968999"/>
                  <a:pt x="2657683" y="968999"/>
                  <a:pt x="2639854" y="951170"/>
                </a:cubicBezTo>
                <a:cubicBezTo>
                  <a:pt x="2622025" y="933341"/>
                  <a:pt x="2622025" y="903033"/>
                  <a:pt x="2639854" y="885204"/>
                </a:cubicBezTo>
                <a:cubicBezTo>
                  <a:pt x="2657683" y="867375"/>
                  <a:pt x="2687991" y="867375"/>
                  <a:pt x="2705820" y="885204"/>
                </a:cubicBezTo>
                <a:cubicBezTo>
                  <a:pt x="2723649" y="903033"/>
                  <a:pt x="2723649" y="933341"/>
                  <a:pt x="2705820" y="951170"/>
                </a:cubicBezTo>
                <a:close/>
                <a:moveTo>
                  <a:pt x="1088640" y="2836716"/>
                </a:moveTo>
                <a:cubicBezTo>
                  <a:pt x="1070812" y="2854545"/>
                  <a:pt x="1040503" y="2854545"/>
                  <a:pt x="1022674" y="2836716"/>
                </a:cubicBezTo>
                <a:cubicBezTo>
                  <a:pt x="1004845" y="2818887"/>
                  <a:pt x="1004845" y="2788579"/>
                  <a:pt x="1022674" y="2770750"/>
                </a:cubicBezTo>
                <a:cubicBezTo>
                  <a:pt x="1040503" y="2752921"/>
                  <a:pt x="1070811" y="2752921"/>
                  <a:pt x="1088640" y="2770750"/>
                </a:cubicBezTo>
                <a:cubicBezTo>
                  <a:pt x="1106469" y="2788579"/>
                  <a:pt x="1106469" y="2818887"/>
                  <a:pt x="1088640" y="2836716"/>
                </a:cubicBezTo>
                <a:close/>
                <a:moveTo>
                  <a:pt x="1224147" y="2701215"/>
                </a:moveTo>
                <a:cubicBezTo>
                  <a:pt x="1206318" y="2719044"/>
                  <a:pt x="1176008" y="2719044"/>
                  <a:pt x="1158178" y="2701215"/>
                </a:cubicBezTo>
                <a:cubicBezTo>
                  <a:pt x="1140351" y="2683386"/>
                  <a:pt x="1140352" y="2653078"/>
                  <a:pt x="1158179" y="2635249"/>
                </a:cubicBezTo>
                <a:cubicBezTo>
                  <a:pt x="1176008" y="2617420"/>
                  <a:pt x="1206318" y="2617420"/>
                  <a:pt x="1224147" y="2635249"/>
                </a:cubicBezTo>
                <a:cubicBezTo>
                  <a:pt x="1241976" y="2653078"/>
                  <a:pt x="1241976" y="2683386"/>
                  <a:pt x="1224147" y="2701215"/>
                </a:cubicBezTo>
                <a:close/>
                <a:moveTo>
                  <a:pt x="1359648" y="2565715"/>
                </a:moveTo>
                <a:cubicBezTo>
                  <a:pt x="1341819" y="2583544"/>
                  <a:pt x="1311510" y="2583543"/>
                  <a:pt x="1293681" y="2565714"/>
                </a:cubicBezTo>
                <a:cubicBezTo>
                  <a:pt x="1275852" y="2547885"/>
                  <a:pt x="1275852" y="2517577"/>
                  <a:pt x="1293681" y="2499748"/>
                </a:cubicBezTo>
                <a:cubicBezTo>
                  <a:pt x="1313292" y="2481919"/>
                  <a:pt x="1341818" y="2481919"/>
                  <a:pt x="1359647" y="2499748"/>
                </a:cubicBezTo>
                <a:cubicBezTo>
                  <a:pt x="1377476" y="2517577"/>
                  <a:pt x="1377477" y="2547886"/>
                  <a:pt x="1359648" y="2565715"/>
                </a:cubicBezTo>
                <a:close/>
                <a:moveTo>
                  <a:pt x="1496930" y="2430216"/>
                </a:moveTo>
                <a:cubicBezTo>
                  <a:pt x="1479101" y="2448045"/>
                  <a:pt x="1448792" y="2448045"/>
                  <a:pt x="1430963" y="2430216"/>
                </a:cubicBezTo>
                <a:cubicBezTo>
                  <a:pt x="1413134" y="2412387"/>
                  <a:pt x="1413134" y="2382079"/>
                  <a:pt x="1430963" y="2364250"/>
                </a:cubicBezTo>
                <a:cubicBezTo>
                  <a:pt x="1448792" y="2346421"/>
                  <a:pt x="1479100" y="2346420"/>
                  <a:pt x="1496929" y="2364249"/>
                </a:cubicBezTo>
                <a:cubicBezTo>
                  <a:pt x="1514758" y="2382078"/>
                  <a:pt x="1514759" y="2412387"/>
                  <a:pt x="1496930" y="2430216"/>
                </a:cubicBezTo>
                <a:close/>
                <a:moveTo>
                  <a:pt x="1632430" y="2294716"/>
                </a:moveTo>
                <a:cubicBezTo>
                  <a:pt x="1614601" y="2312545"/>
                  <a:pt x="1584292" y="2312545"/>
                  <a:pt x="1566463" y="2294716"/>
                </a:cubicBezTo>
                <a:cubicBezTo>
                  <a:pt x="1548634" y="2276887"/>
                  <a:pt x="1548634" y="2246579"/>
                  <a:pt x="1566463" y="2228750"/>
                </a:cubicBezTo>
                <a:cubicBezTo>
                  <a:pt x="1584292" y="2210921"/>
                  <a:pt x="1614600" y="2210920"/>
                  <a:pt x="1632429" y="2228749"/>
                </a:cubicBezTo>
                <a:cubicBezTo>
                  <a:pt x="1650258" y="2246578"/>
                  <a:pt x="1650259" y="2276887"/>
                  <a:pt x="1632430" y="2294716"/>
                </a:cubicBezTo>
                <a:close/>
                <a:moveTo>
                  <a:pt x="1767930" y="2159215"/>
                </a:moveTo>
                <a:cubicBezTo>
                  <a:pt x="1750101" y="2177044"/>
                  <a:pt x="1719793" y="2177044"/>
                  <a:pt x="1701964" y="2159215"/>
                </a:cubicBezTo>
                <a:cubicBezTo>
                  <a:pt x="1684135" y="2141386"/>
                  <a:pt x="1684135" y="2111078"/>
                  <a:pt x="1701964" y="2093249"/>
                </a:cubicBezTo>
                <a:cubicBezTo>
                  <a:pt x="1721575" y="2075420"/>
                  <a:pt x="1750101" y="2075420"/>
                  <a:pt x="1767930" y="2093249"/>
                </a:cubicBezTo>
                <a:cubicBezTo>
                  <a:pt x="1785759" y="2111078"/>
                  <a:pt x="1785759" y="2141386"/>
                  <a:pt x="1767930" y="2159215"/>
                </a:cubicBezTo>
                <a:close/>
                <a:moveTo>
                  <a:pt x="1905212" y="2023717"/>
                </a:moveTo>
                <a:cubicBezTo>
                  <a:pt x="1887383" y="2041546"/>
                  <a:pt x="1857075" y="2041545"/>
                  <a:pt x="1839246" y="2023716"/>
                </a:cubicBezTo>
                <a:cubicBezTo>
                  <a:pt x="1821417" y="2005887"/>
                  <a:pt x="1821417" y="1975579"/>
                  <a:pt x="1839246" y="1957750"/>
                </a:cubicBezTo>
                <a:cubicBezTo>
                  <a:pt x="1857075" y="1939921"/>
                  <a:pt x="1887383" y="1939921"/>
                  <a:pt x="1905212" y="1957750"/>
                </a:cubicBezTo>
                <a:cubicBezTo>
                  <a:pt x="1923041" y="1975579"/>
                  <a:pt x="1923041" y="2005888"/>
                  <a:pt x="1905212" y="2023717"/>
                </a:cubicBezTo>
                <a:close/>
                <a:moveTo>
                  <a:pt x="1233061" y="2982913"/>
                </a:moveTo>
                <a:cubicBezTo>
                  <a:pt x="1215232" y="3000742"/>
                  <a:pt x="1184922" y="3000742"/>
                  <a:pt x="1167093" y="2982913"/>
                </a:cubicBezTo>
                <a:cubicBezTo>
                  <a:pt x="1149265" y="2965083"/>
                  <a:pt x="1149265" y="2934775"/>
                  <a:pt x="1167092" y="2916946"/>
                </a:cubicBezTo>
                <a:cubicBezTo>
                  <a:pt x="1184921" y="2897333"/>
                  <a:pt x="1215231" y="2897333"/>
                  <a:pt x="1233061" y="2916946"/>
                </a:cubicBezTo>
                <a:cubicBezTo>
                  <a:pt x="1250890" y="2934775"/>
                  <a:pt x="1250890" y="2965084"/>
                  <a:pt x="1233061" y="2982913"/>
                </a:cubicBezTo>
                <a:close/>
                <a:moveTo>
                  <a:pt x="1368564" y="2847412"/>
                </a:moveTo>
                <a:cubicBezTo>
                  <a:pt x="1350735" y="2865241"/>
                  <a:pt x="1320427" y="2865241"/>
                  <a:pt x="1302598" y="2847412"/>
                </a:cubicBezTo>
                <a:cubicBezTo>
                  <a:pt x="1284769" y="2829583"/>
                  <a:pt x="1284769" y="2799274"/>
                  <a:pt x="1302598" y="2781445"/>
                </a:cubicBezTo>
                <a:cubicBezTo>
                  <a:pt x="1320427" y="2761833"/>
                  <a:pt x="1350735" y="2761832"/>
                  <a:pt x="1368564" y="2781445"/>
                </a:cubicBezTo>
                <a:cubicBezTo>
                  <a:pt x="1386393" y="2799274"/>
                  <a:pt x="1386393" y="2829583"/>
                  <a:pt x="1368564" y="2847412"/>
                </a:cubicBezTo>
                <a:close/>
                <a:moveTo>
                  <a:pt x="1641347" y="2576412"/>
                </a:moveTo>
                <a:cubicBezTo>
                  <a:pt x="1623518" y="2594241"/>
                  <a:pt x="1593210" y="2594241"/>
                  <a:pt x="1575381" y="2576412"/>
                </a:cubicBezTo>
                <a:cubicBezTo>
                  <a:pt x="1557552" y="2558583"/>
                  <a:pt x="1557551" y="2528275"/>
                  <a:pt x="1575380" y="2510446"/>
                </a:cubicBezTo>
                <a:cubicBezTo>
                  <a:pt x="1593210" y="2490833"/>
                  <a:pt x="1623518" y="2492617"/>
                  <a:pt x="1641347" y="2510446"/>
                </a:cubicBezTo>
                <a:cubicBezTo>
                  <a:pt x="1659176" y="2528275"/>
                  <a:pt x="1659176" y="2558583"/>
                  <a:pt x="1641347" y="2576412"/>
                </a:cubicBezTo>
                <a:close/>
                <a:moveTo>
                  <a:pt x="1505849" y="2711913"/>
                </a:moveTo>
                <a:cubicBezTo>
                  <a:pt x="1488020" y="2729742"/>
                  <a:pt x="1457712" y="2729742"/>
                  <a:pt x="1439883" y="2711913"/>
                </a:cubicBezTo>
                <a:cubicBezTo>
                  <a:pt x="1422054" y="2694084"/>
                  <a:pt x="1422054" y="2663776"/>
                  <a:pt x="1439883" y="2645947"/>
                </a:cubicBezTo>
                <a:cubicBezTo>
                  <a:pt x="1457712" y="2626334"/>
                  <a:pt x="1486236" y="2626334"/>
                  <a:pt x="1505849" y="2645947"/>
                </a:cubicBezTo>
                <a:cubicBezTo>
                  <a:pt x="1523678" y="2663776"/>
                  <a:pt x="1523678" y="2694084"/>
                  <a:pt x="1505849" y="2711913"/>
                </a:cubicBezTo>
                <a:close/>
                <a:moveTo>
                  <a:pt x="1776850" y="2440914"/>
                </a:moveTo>
                <a:cubicBezTo>
                  <a:pt x="1759021" y="2458743"/>
                  <a:pt x="1728712" y="2458743"/>
                  <a:pt x="1710883" y="2440914"/>
                </a:cubicBezTo>
                <a:cubicBezTo>
                  <a:pt x="1693054" y="2423085"/>
                  <a:pt x="1693055" y="2392776"/>
                  <a:pt x="1710884" y="2374947"/>
                </a:cubicBezTo>
                <a:cubicBezTo>
                  <a:pt x="1728712" y="2357118"/>
                  <a:pt x="1759021" y="2357118"/>
                  <a:pt x="1776850" y="2374947"/>
                </a:cubicBezTo>
                <a:cubicBezTo>
                  <a:pt x="1794679" y="2392776"/>
                  <a:pt x="1794679" y="2423085"/>
                  <a:pt x="1776850" y="2440914"/>
                </a:cubicBezTo>
                <a:close/>
                <a:moveTo>
                  <a:pt x="1914130" y="2305413"/>
                </a:moveTo>
                <a:cubicBezTo>
                  <a:pt x="1896301" y="2323242"/>
                  <a:pt x="1865992" y="2323242"/>
                  <a:pt x="1848163" y="2305413"/>
                </a:cubicBezTo>
                <a:cubicBezTo>
                  <a:pt x="1830334" y="2287584"/>
                  <a:pt x="1830334" y="2257276"/>
                  <a:pt x="1848163" y="2239447"/>
                </a:cubicBezTo>
                <a:cubicBezTo>
                  <a:pt x="1865992" y="2221618"/>
                  <a:pt x="1894519" y="2221618"/>
                  <a:pt x="1914130" y="2239446"/>
                </a:cubicBezTo>
                <a:cubicBezTo>
                  <a:pt x="1931958" y="2257275"/>
                  <a:pt x="1931959" y="2287584"/>
                  <a:pt x="1914130" y="2305413"/>
                </a:cubicBezTo>
                <a:close/>
                <a:moveTo>
                  <a:pt x="1377477" y="3127324"/>
                </a:moveTo>
                <a:cubicBezTo>
                  <a:pt x="1359648" y="3145153"/>
                  <a:pt x="1329339" y="3145153"/>
                  <a:pt x="1311510" y="3127324"/>
                </a:cubicBezTo>
                <a:cubicBezTo>
                  <a:pt x="1293681" y="3109495"/>
                  <a:pt x="1293681" y="3079187"/>
                  <a:pt x="1311510" y="3061358"/>
                </a:cubicBezTo>
                <a:cubicBezTo>
                  <a:pt x="1329339" y="3043529"/>
                  <a:pt x="1359647" y="3043529"/>
                  <a:pt x="1377476" y="3061358"/>
                </a:cubicBezTo>
                <a:cubicBezTo>
                  <a:pt x="1395305" y="3079187"/>
                  <a:pt x="1395306" y="3109495"/>
                  <a:pt x="1377477" y="3127324"/>
                </a:cubicBezTo>
                <a:close/>
                <a:moveTo>
                  <a:pt x="1512977" y="2991826"/>
                </a:moveTo>
                <a:cubicBezTo>
                  <a:pt x="1495148" y="3009655"/>
                  <a:pt x="1464839" y="3009654"/>
                  <a:pt x="1447010" y="2991825"/>
                </a:cubicBezTo>
                <a:cubicBezTo>
                  <a:pt x="1429181" y="2973996"/>
                  <a:pt x="1429181" y="2943688"/>
                  <a:pt x="1447010" y="2925859"/>
                </a:cubicBezTo>
                <a:cubicBezTo>
                  <a:pt x="1466621" y="2908030"/>
                  <a:pt x="1495148" y="2908030"/>
                  <a:pt x="1512977" y="2925859"/>
                </a:cubicBezTo>
                <a:cubicBezTo>
                  <a:pt x="1530806" y="2943688"/>
                  <a:pt x="1530806" y="2973997"/>
                  <a:pt x="1512977" y="2991826"/>
                </a:cubicBezTo>
                <a:close/>
                <a:moveTo>
                  <a:pt x="1921257" y="2585324"/>
                </a:moveTo>
                <a:cubicBezTo>
                  <a:pt x="1903428" y="2603153"/>
                  <a:pt x="1873120" y="2603153"/>
                  <a:pt x="1855291" y="2585324"/>
                </a:cubicBezTo>
                <a:cubicBezTo>
                  <a:pt x="1837462" y="2567495"/>
                  <a:pt x="1837462" y="2537187"/>
                  <a:pt x="1855291" y="2519358"/>
                </a:cubicBezTo>
                <a:cubicBezTo>
                  <a:pt x="1873120" y="2501529"/>
                  <a:pt x="1903428" y="2501529"/>
                  <a:pt x="1921257" y="2519358"/>
                </a:cubicBezTo>
                <a:cubicBezTo>
                  <a:pt x="1939086" y="2537187"/>
                  <a:pt x="1939086" y="2567495"/>
                  <a:pt x="1921257" y="2585324"/>
                </a:cubicBezTo>
                <a:close/>
                <a:moveTo>
                  <a:pt x="1650259" y="2856326"/>
                </a:moveTo>
                <a:cubicBezTo>
                  <a:pt x="1632430" y="2874155"/>
                  <a:pt x="1602121" y="2874154"/>
                  <a:pt x="1584292" y="2856325"/>
                </a:cubicBezTo>
                <a:cubicBezTo>
                  <a:pt x="1566463" y="2838496"/>
                  <a:pt x="1566463" y="2808188"/>
                  <a:pt x="1584292" y="2790359"/>
                </a:cubicBezTo>
                <a:cubicBezTo>
                  <a:pt x="1602121" y="2772530"/>
                  <a:pt x="1630648" y="2772530"/>
                  <a:pt x="1650258" y="2790359"/>
                </a:cubicBezTo>
                <a:cubicBezTo>
                  <a:pt x="1668087" y="2808188"/>
                  <a:pt x="1668088" y="2838497"/>
                  <a:pt x="1650259" y="2856326"/>
                </a:cubicBezTo>
                <a:close/>
                <a:moveTo>
                  <a:pt x="1785757" y="2720827"/>
                </a:moveTo>
                <a:cubicBezTo>
                  <a:pt x="1767928" y="2738656"/>
                  <a:pt x="1737620" y="2738656"/>
                  <a:pt x="1719791" y="2720827"/>
                </a:cubicBezTo>
                <a:cubicBezTo>
                  <a:pt x="1701962" y="2702998"/>
                  <a:pt x="1701962" y="2672690"/>
                  <a:pt x="1719791" y="2654861"/>
                </a:cubicBezTo>
                <a:cubicBezTo>
                  <a:pt x="1737620" y="2637032"/>
                  <a:pt x="1767928" y="2637031"/>
                  <a:pt x="1785757" y="2654860"/>
                </a:cubicBezTo>
                <a:cubicBezTo>
                  <a:pt x="1803586" y="2672689"/>
                  <a:pt x="1803586" y="2702998"/>
                  <a:pt x="1785757" y="2720827"/>
                </a:cubicBezTo>
                <a:close/>
                <a:moveTo>
                  <a:pt x="1521884" y="3273521"/>
                </a:moveTo>
                <a:cubicBezTo>
                  <a:pt x="1504055" y="3291350"/>
                  <a:pt x="1473747" y="3291350"/>
                  <a:pt x="1455918" y="3273521"/>
                </a:cubicBezTo>
                <a:cubicBezTo>
                  <a:pt x="1438089" y="3255692"/>
                  <a:pt x="1438089" y="3225383"/>
                  <a:pt x="1455918" y="3207554"/>
                </a:cubicBezTo>
                <a:cubicBezTo>
                  <a:pt x="1473747" y="3187942"/>
                  <a:pt x="1504055" y="3187941"/>
                  <a:pt x="1521884" y="3207554"/>
                </a:cubicBezTo>
                <a:cubicBezTo>
                  <a:pt x="1539713" y="3225383"/>
                  <a:pt x="1539713" y="3255692"/>
                  <a:pt x="1521884" y="3273521"/>
                </a:cubicBezTo>
                <a:close/>
                <a:moveTo>
                  <a:pt x="1657385" y="3138020"/>
                </a:moveTo>
                <a:cubicBezTo>
                  <a:pt x="1639556" y="3155849"/>
                  <a:pt x="1609247" y="3155849"/>
                  <a:pt x="1591418" y="3138020"/>
                </a:cubicBezTo>
                <a:cubicBezTo>
                  <a:pt x="1573589" y="3120191"/>
                  <a:pt x="1573590" y="3089883"/>
                  <a:pt x="1591419" y="3072054"/>
                </a:cubicBezTo>
                <a:cubicBezTo>
                  <a:pt x="1611029" y="3052441"/>
                  <a:pt x="1639556" y="3052441"/>
                  <a:pt x="1657385" y="3072053"/>
                </a:cubicBezTo>
                <a:cubicBezTo>
                  <a:pt x="1675214" y="3089882"/>
                  <a:pt x="1675214" y="3120191"/>
                  <a:pt x="1657385" y="3138020"/>
                </a:cubicBezTo>
                <a:close/>
                <a:moveTo>
                  <a:pt x="1794669" y="3002519"/>
                </a:moveTo>
                <a:cubicBezTo>
                  <a:pt x="1776840" y="3020348"/>
                  <a:pt x="1746531" y="3020348"/>
                  <a:pt x="1728702" y="3002519"/>
                </a:cubicBezTo>
                <a:cubicBezTo>
                  <a:pt x="1710873" y="2984690"/>
                  <a:pt x="1710874" y="2954382"/>
                  <a:pt x="1728703" y="2936553"/>
                </a:cubicBezTo>
                <a:cubicBezTo>
                  <a:pt x="1746531" y="2916940"/>
                  <a:pt x="1776840" y="2916940"/>
                  <a:pt x="1794669" y="2936553"/>
                </a:cubicBezTo>
                <a:cubicBezTo>
                  <a:pt x="1812498" y="2954382"/>
                  <a:pt x="1812498" y="2984690"/>
                  <a:pt x="1794669" y="3002519"/>
                </a:cubicBezTo>
                <a:close/>
                <a:moveTo>
                  <a:pt x="2065666" y="2731522"/>
                </a:moveTo>
                <a:cubicBezTo>
                  <a:pt x="2047837" y="2749351"/>
                  <a:pt x="2017529" y="2749351"/>
                  <a:pt x="1999700" y="2731522"/>
                </a:cubicBezTo>
                <a:cubicBezTo>
                  <a:pt x="1981871" y="2713693"/>
                  <a:pt x="1981871" y="2683385"/>
                  <a:pt x="1999700" y="2665556"/>
                </a:cubicBezTo>
                <a:cubicBezTo>
                  <a:pt x="2019311" y="2647727"/>
                  <a:pt x="2047837" y="2647726"/>
                  <a:pt x="2065666" y="2665555"/>
                </a:cubicBezTo>
                <a:cubicBezTo>
                  <a:pt x="2083495" y="2683384"/>
                  <a:pt x="2083495" y="2713693"/>
                  <a:pt x="2065666" y="2731522"/>
                </a:cubicBezTo>
                <a:close/>
                <a:moveTo>
                  <a:pt x="1930168" y="2867021"/>
                </a:moveTo>
                <a:cubicBezTo>
                  <a:pt x="1912339" y="2884850"/>
                  <a:pt x="1882031" y="2884850"/>
                  <a:pt x="1864202" y="2867021"/>
                </a:cubicBezTo>
                <a:cubicBezTo>
                  <a:pt x="1846373" y="2849192"/>
                  <a:pt x="1846373" y="2818883"/>
                  <a:pt x="1864202" y="2801054"/>
                </a:cubicBezTo>
                <a:cubicBezTo>
                  <a:pt x="1882031" y="2781442"/>
                  <a:pt x="1912339" y="2783226"/>
                  <a:pt x="1930168" y="2801055"/>
                </a:cubicBezTo>
                <a:cubicBezTo>
                  <a:pt x="1947997" y="2818884"/>
                  <a:pt x="1947997" y="2849192"/>
                  <a:pt x="1930168" y="2867021"/>
                </a:cubicBezTo>
                <a:close/>
                <a:moveTo>
                  <a:pt x="2740015" y="2057229"/>
                </a:moveTo>
                <a:cubicBezTo>
                  <a:pt x="2722186" y="2075058"/>
                  <a:pt x="2691878" y="2075058"/>
                  <a:pt x="2674049" y="2057229"/>
                </a:cubicBezTo>
                <a:cubicBezTo>
                  <a:pt x="2656220" y="2039400"/>
                  <a:pt x="2656220" y="2009091"/>
                  <a:pt x="2674049" y="1991262"/>
                </a:cubicBezTo>
                <a:cubicBezTo>
                  <a:pt x="2691878" y="1973433"/>
                  <a:pt x="2722186" y="1973434"/>
                  <a:pt x="2740015" y="1991263"/>
                </a:cubicBezTo>
                <a:cubicBezTo>
                  <a:pt x="2757844" y="2009092"/>
                  <a:pt x="2757844" y="2039400"/>
                  <a:pt x="2740015" y="2057229"/>
                </a:cubicBezTo>
                <a:close/>
                <a:moveTo>
                  <a:pt x="2875553" y="1921727"/>
                </a:moveTo>
                <a:cubicBezTo>
                  <a:pt x="2857724" y="1939556"/>
                  <a:pt x="2829198" y="1939556"/>
                  <a:pt x="2809587" y="1921728"/>
                </a:cubicBezTo>
                <a:cubicBezTo>
                  <a:pt x="2791758" y="1903899"/>
                  <a:pt x="2791758" y="1873590"/>
                  <a:pt x="2809587" y="1855761"/>
                </a:cubicBezTo>
                <a:cubicBezTo>
                  <a:pt x="2827416" y="1837932"/>
                  <a:pt x="2857725" y="1837932"/>
                  <a:pt x="2875554" y="1855761"/>
                </a:cubicBezTo>
                <a:cubicBezTo>
                  <a:pt x="2893383" y="1873590"/>
                  <a:pt x="2893382" y="1903898"/>
                  <a:pt x="2875553" y="1921727"/>
                </a:cubicBezTo>
                <a:close/>
                <a:moveTo>
                  <a:pt x="3009040" y="1791098"/>
                </a:moveTo>
                <a:cubicBezTo>
                  <a:pt x="2991211" y="1808927"/>
                  <a:pt x="2960902" y="1808927"/>
                  <a:pt x="2943073" y="1791098"/>
                </a:cubicBezTo>
                <a:cubicBezTo>
                  <a:pt x="2925244" y="1773269"/>
                  <a:pt x="2925244" y="1742960"/>
                  <a:pt x="2943073" y="1725131"/>
                </a:cubicBezTo>
                <a:cubicBezTo>
                  <a:pt x="2960902" y="1707303"/>
                  <a:pt x="2991211" y="1707303"/>
                  <a:pt x="3009040" y="1725132"/>
                </a:cubicBezTo>
                <a:cubicBezTo>
                  <a:pt x="3026869" y="1742961"/>
                  <a:pt x="3026869" y="1773269"/>
                  <a:pt x="3009040" y="1791098"/>
                </a:cubicBezTo>
                <a:close/>
                <a:moveTo>
                  <a:pt x="3144540" y="1655603"/>
                </a:moveTo>
                <a:cubicBezTo>
                  <a:pt x="3126711" y="1673432"/>
                  <a:pt x="3096403" y="1673432"/>
                  <a:pt x="3078574" y="1655603"/>
                </a:cubicBezTo>
                <a:cubicBezTo>
                  <a:pt x="3060745" y="1637774"/>
                  <a:pt x="3060745" y="1607465"/>
                  <a:pt x="3078574" y="1589636"/>
                </a:cubicBezTo>
                <a:cubicBezTo>
                  <a:pt x="3096403" y="1571807"/>
                  <a:pt x="3126712" y="1571808"/>
                  <a:pt x="3144541" y="1589637"/>
                </a:cubicBezTo>
                <a:cubicBezTo>
                  <a:pt x="3162370" y="1607466"/>
                  <a:pt x="3162369" y="1637774"/>
                  <a:pt x="3144540" y="1655603"/>
                </a:cubicBezTo>
                <a:close/>
                <a:moveTo>
                  <a:pt x="3280079" y="1520101"/>
                </a:moveTo>
                <a:cubicBezTo>
                  <a:pt x="3262250" y="1537930"/>
                  <a:pt x="3233723" y="1537931"/>
                  <a:pt x="3214112" y="1520102"/>
                </a:cubicBezTo>
                <a:cubicBezTo>
                  <a:pt x="3196283" y="1502273"/>
                  <a:pt x="3196283" y="1471964"/>
                  <a:pt x="3214112" y="1454135"/>
                </a:cubicBezTo>
                <a:cubicBezTo>
                  <a:pt x="3231941" y="1436306"/>
                  <a:pt x="3262250" y="1436306"/>
                  <a:pt x="3280079" y="1454135"/>
                </a:cubicBezTo>
                <a:cubicBezTo>
                  <a:pt x="3297908" y="1471964"/>
                  <a:pt x="3297908" y="1502272"/>
                  <a:pt x="3280079" y="1520101"/>
                </a:cubicBezTo>
                <a:close/>
                <a:moveTo>
                  <a:pt x="1666293" y="3417937"/>
                </a:moveTo>
                <a:cubicBezTo>
                  <a:pt x="1648464" y="3435766"/>
                  <a:pt x="1618155" y="3435765"/>
                  <a:pt x="1600326" y="3417936"/>
                </a:cubicBezTo>
                <a:cubicBezTo>
                  <a:pt x="1582497" y="3400107"/>
                  <a:pt x="1582498" y="3369799"/>
                  <a:pt x="1600327" y="3351970"/>
                </a:cubicBezTo>
                <a:cubicBezTo>
                  <a:pt x="1618156" y="3334141"/>
                  <a:pt x="1648464" y="3334141"/>
                  <a:pt x="1666293" y="3351970"/>
                </a:cubicBezTo>
                <a:cubicBezTo>
                  <a:pt x="1684122" y="3369799"/>
                  <a:pt x="1684122" y="3400108"/>
                  <a:pt x="1666293" y="3417937"/>
                </a:cubicBezTo>
                <a:close/>
                <a:moveTo>
                  <a:pt x="1803576" y="3282436"/>
                </a:moveTo>
                <a:cubicBezTo>
                  <a:pt x="1785747" y="3300265"/>
                  <a:pt x="1755438" y="3300265"/>
                  <a:pt x="1737609" y="3282436"/>
                </a:cubicBezTo>
                <a:cubicBezTo>
                  <a:pt x="1719780" y="3264607"/>
                  <a:pt x="1719780" y="3234299"/>
                  <a:pt x="1737609" y="3216470"/>
                </a:cubicBezTo>
                <a:cubicBezTo>
                  <a:pt x="1755438" y="3198641"/>
                  <a:pt x="1783963" y="3198640"/>
                  <a:pt x="1803575" y="3216469"/>
                </a:cubicBezTo>
                <a:cubicBezTo>
                  <a:pt x="1821404" y="3234298"/>
                  <a:pt x="1821405" y="3264607"/>
                  <a:pt x="1803576" y="3282436"/>
                </a:cubicBezTo>
                <a:close/>
                <a:moveTo>
                  <a:pt x="1939076" y="3146936"/>
                </a:moveTo>
                <a:cubicBezTo>
                  <a:pt x="1921247" y="3164765"/>
                  <a:pt x="1890938" y="3164765"/>
                  <a:pt x="1873109" y="3146936"/>
                </a:cubicBezTo>
                <a:cubicBezTo>
                  <a:pt x="1855280" y="3129107"/>
                  <a:pt x="1855280" y="3098798"/>
                  <a:pt x="1873109" y="3080970"/>
                </a:cubicBezTo>
                <a:cubicBezTo>
                  <a:pt x="1890938" y="3063141"/>
                  <a:pt x="1921247" y="3063140"/>
                  <a:pt x="1939076" y="3080969"/>
                </a:cubicBezTo>
                <a:cubicBezTo>
                  <a:pt x="1956905" y="3098798"/>
                  <a:pt x="1956905" y="3129107"/>
                  <a:pt x="1939076" y="3146936"/>
                </a:cubicBezTo>
                <a:close/>
                <a:moveTo>
                  <a:pt x="2074574" y="3011437"/>
                </a:moveTo>
                <a:cubicBezTo>
                  <a:pt x="2056745" y="3029266"/>
                  <a:pt x="2026437" y="3029266"/>
                  <a:pt x="2008608" y="3011437"/>
                </a:cubicBezTo>
                <a:cubicBezTo>
                  <a:pt x="1990779" y="2993608"/>
                  <a:pt x="1990779" y="2963300"/>
                  <a:pt x="2008608" y="2945471"/>
                </a:cubicBezTo>
                <a:cubicBezTo>
                  <a:pt x="2026437" y="2927642"/>
                  <a:pt x="2056745" y="2927642"/>
                  <a:pt x="2074574" y="2945471"/>
                </a:cubicBezTo>
                <a:cubicBezTo>
                  <a:pt x="2092403" y="2963300"/>
                  <a:pt x="2092403" y="2993608"/>
                  <a:pt x="2074574" y="3011437"/>
                </a:cubicBezTo>
                <a:close/>
                <a:moveTo>
                  <a:pt x="3019956" y="2066144"/>
                </a:moveTo>
                <a:cubicBezTo>
                  <a:pt x="3002127" y="2085757"/>
                  <a:pt x="2973601" y="2085757"/>
                  <a:pt x="2953990" y="2066144"/>
                </a:cubicBezTo>
                <a:cubicBezTo>
                  <a:pt x="2936161" y="2048315"/>
                  <a:pt x="2936161" y="2018007"/>
                  <a:pt x="2953990" y="2000178"/>
                </a:cubicBezTo>
                <a:cubicBezTo>
                  <a:pt x="2971819" y="1982349"/>
                  <a:pt x="3002127" y="1982349"/>
                  <a:pt x="3019956" y="2000178"/>
                </a:cubicBezTo>
                <a:cubicBezTo>
                  <a:pt x="3037785" y="2018007"/>
                  <a:pt x="3037785" y="2048315"/>
                  <a:pt x="3019956" y="2066144"/>
                </a:cubicBezTo>
                <a:close/>
                <a:moveTo>
                  <a:pt x="2211857" y="2875936"/>
                </a:moveTo>
                <a:cubicBezTo>
                  <a:pt x="2194028" y="2893765"/>
                  <a:pt x="2163719" y="2893765"/>
                  <a:pt x="2145890" y="2875936"/>
                </a:cubicBezTo>
                <a:cubicBezTo>
                  <a:pt x="2128061" y="2858107"/>
                  <a:pt x="2128062" y="2827799"/>
                  <a:pt x="2145891" y="2809970"/>
                </a:cubicBezTo>
                <a:cubicBezTo>
                  <a:pt x="2163720" y="2792141"/>
                  <a:pt x="2192246" y="2792141"/>
                  <a:pt x="2211857" y="2809970"/>
                </a:cubicBezTo>
                <a:cubicBezTo>
                  <a:pt x="2229686" y="2827799"/>
                  <a:pt x="2229686" y="2858107"/>
                  <a:pt x="2211857" y="2875936"/>
                </a:cubicBezTo>
                <a:close/>
                <a:moveTo>
                  <a:pt x="2347359" y="2740436"/>
                </a:moveTo>
                <a:cubicBezTo>
                  <a:pt x="2329530" y="2758265"/>
                  <a:pt x="2299222" y="2758265"/>
                  <a:pt x="2281393" y="2740436"/>
                </a:cubicBezTo>
                <a:cubicBezTo>
                  <a:pt x="2263564" y="2722607"/>
                  <a:pt x="2263564" y="2692298"/>
                  <a:pt x="2281393" y="2674469"/>
                </a:cubicBezTo>
                <a:cubicBezTo>
                  <a:pt x="2299222" y="2656640"/>
                  <a:pt x="2329530" y="2656640"/>
                  <a:pt x="2347359" y="2674469"/>
                </a:cubicBezTo>
                <a:cubicBezTo>
                  <a:pt x="2365188" y="2692298"/>
                  <a:pt x="2365188" y="2722607"/>
                  <a:pt x="2347359" y="2740436"/>
                </a:cubicBezTo>
                <a:close/>
                <a:moveTo>
                  <a:pt x="3424481" y="1664518"/>
                </a:moveTo>
                <a:cubicBezTo>
                  <a:pt x="3406652" y="1684131"/>
                  <a:pt x="3378126" y="1684131"/>
                  <a:pt x="3358515" y="1664518"/>
                </a:cubicBezTo>
                <a:cubicBezTo>
                  <a:pt x="3340686" y="1646689"/>
                  <a:pt x="3340686" y="1616381"/>
                  <a:pt x="3358515" y="1598552"/>
                </a:cubicBezTo>
                <a:cubicBezTo>
                  <a:pt x="3376344" y="1580723"/>
                  <a:pt x="3406652" y="1580723"/>
                  <a:pt x="3424481" y="1598552"/>
                </a:cubicBezTo>
                <a:cubicBezTo>
                  <a:pt x="3442310" y="1616381"/>
                  <a:pt x="3442310" y="1646689"/>
                  <a:pt x="3424481" y="1664518"/>
                </a:cubicBezTo>
                <a:close/>
                <a:moveTo>
                  <a:pt x="3153495" y="1935517"/>
                </a:moveTo>
                <a:cubicBezTo>
                  <a:pt x="3135666" y="1955130"/>
                  <a:pt x="3105358" y="1955130"/>
                  <a:pt x="3087529" y="1935517"/>
                </a:cubicBezTo>
                <a:cubicBezTo>
                  <a:pt x="3069700" y="1917688"/>
                  <a:pt x="3069700" y="1887379"/>
                  <a:pt x="3087529" y="1869550"/>
                </a:cubicBezTo>
                <a:cubicBezTo>
                  <a:pt x="3105358" y="1851721"/>
                  <a:pt x="3135666" y="1851721"/>
                  <a:pt x="3153495" y="1869550"/>
                </a:cubicBezTo>
                <a:cubicBezTo>
                  <a:pt x="3171324" y="1887379"/>
                  <a:pt x="3171324" y="1917688"/>
                  <a:pt x="3153495" y="1935517"/>
                </a:cubicBezTo>
                <a:close/>
                <a:moveTo>
                  <a:pt x="3288995" y="1800017"/>
                </a:moveTo>
                <a:cubicBezTo>
                  <a:pt x="3271166" y="1819630"/>
                  <a:pt x="3240858" y="1819630"/>
                  <a:pt x="3223029" y="1800017"/>
                </a:cubicBezTo>
                <a:cubicBezTo>
                  <a:pt x="3205200" y="1782188"/>
                  <a:pt x="3205200" y="1751879"/>
                  <a:pt x="3223029" y="1734050"/>
                </a:cubicBezTo>
                <a:cubicBezTo>
                  <a:pt x="3240858" y="1716221"/>
                  <a:pt x="3271166" y="1716222"/>
                  <a:pt x="3288995" y="1734050"/>
                </a:cubicBezTo>
                <a:cubicBezTo>
                  <a:pt x="3306824" y="1751879"/>
                  <a:pt x="3306824" y="1782188"/>
                  <a:pt x="3288995" y="1800017"/>
                </a:cubicBezTo>
                <a:close/>
                <a:moveTo>
                  <a:pt x="1810716" y="3564135"/>
                </a:moveTo>
                <a:cubicBezTo>
                  <a:pt x="1792887" y="3581963"/>
                  <a:pt x="1762578" y="3581963"/>
                  <a:pt x="1744749" y="3564134"/>
                </a:cubicBezTo>
                <a:cubicBezTo>
                  <a:pt x="1726921" y="3546305"/>
                  <a:pt x="1726921" y="3515997"/>
                  <a:pt x="1744750" y="3498168"/>
                </a:cubicBezTo>
                <a:cubicBezTo>
                  <a:pt x="1764361" y="3478555"/>
                  <a:pt x="1792887" y="3478555"/>
                  <a:pt x="1810716" y="3498168"/>
                </a:cubicBezTo>
                <a:cubicBezTo>
                  <a:pt x="1828545" y="3515997"/>
                  <a:pt x="1828545" y="3546306"/>
                  <a:pt x="1810716" y="3564135"/>
                </a:cubicBezTo>
                <a:close/>
                <a:moveTo>
                  <a:pt x="2219007" y="3157635"/>
                </a:moveTo>
                <a:cubicBezTo>
                  <a:pt x="2201178" y="3175464"/>
                  <a:pt x="2170868" y="3175464"/>
                  <a:pt x="2153039" y="3157635"/>
                </a:cubicBezTo>
                <a:cubicBezTo>
                  <a:pt x="2135212" y="3139806"/>
                  <a:pt x="2135212" y="3109497"/>
                  <a:pt x="2153039" y="3091669"/>
                </a:cubicBezTo>
                <a:cubicBezTo>
                  <a:pt x="2170868" y="3072056"/>
                  <a:pt x="2201178" y="3073839"/>
                  <a:pt x="2219007" y="3091668"/>
                </a:cubicBezTo>
                <a:cubicBezTo>
                  <a:pt x="2236836" y="3109497"/>
                  <a:pt x="2236836" y="3139806"/>
                  <a:pt x="2219007" y="3157635"/>
                </a:cubicBezTo>
                <a:close/>
                <a:moveTo>
                  <a:pt x="1948008" y="3428634"/>
                </a:moveTo>
                <a:cubicBezTo>
                  <a:pt x="1930179" y="3446463"/>
                  <a:pt x="1899870" y="3446463"/>
                  <a:pt x="1882041" y="3428634"/>
                </a:cubicBezTo>
                <a:cubicBezTo>
                  <a:pt x="1864212" y="3410805"/>
                  <a:pt x="1864213" y="3380497"/>
                  <a:pt x="1882042" y="3362668"/>
                </a:cubicBezTo>
                <a:cubicBezTo>
                  <a:pt x="1899870" y="3343055"/>
                  <a:pt x="1928395" y="3343055"/>
                  <a:pt x="1948008" y="3362668"/>
                </a:cubicBezTo>
                <a:cubicBezTo>
                  <a:pt x="1965837" y="3380497"/>
                  <a:pt x="1965837" y="3410805"/>
                  <a:pt x="1948008" y="3428634"/>
                </a:cubicBezTo>
                <a:close/>
                <a:moveTo>
                  <a:pt x="2083507" y="3293136"/>
                </a:moveTo>
                <a:cubicBezTo>
                  <a:pt x="2065678" y="3310965"/>
                  <a:pt x="2035369" y="3310965"/>
                  <a:pt x="2017540" y="3293136"/>
                </a:cubicBezTo>
                <a:cubicBezTo>
                  <a:pt x="1999711" y="3275307"/>
                  <a:pt x="1999711" y="3244998"/>
                  <a:pt x="2017540" y="3227169"/>
                </a:cubicBezTo>
                <a:cubicBezTo>
                  <a:pt x="2035369" y="3207557"/>
                  <a:pt x="2065677" y="3207556"/>
                  <a:pt x="2083506" y="3227169"/>
                </a:cubicBezTo>
                <a:cubicBezTo>
                  <a:pt x="2101335" y="3244998"/>
                  <a:pt x="2101335" y="3275307"/>
                  <a:pt x="2083507" y="3293136"/>
                </a:cubicBezTo>
                <a:close/>
                <a:moveTo>
                  <a:pt x="2356289" y="3022136"/>
                </a:moveTo>
                <a:cubicBezTo>
                  <a:pt x="2338460" y="3039965"/>
                  <a:pt x="2308152" y="3039965"/>
                  <a:pt x="2290323" y="3022136"/>
                </a:cubicBezTo>
                <a:cubicBezTo>
                  <a:pt x="2272494" y="3004307"/>
                  <a:pt x="2272494" y="2973999"/>
                  <a:pt x="2290323" y="2956170"/>
                </a:cubicBezTo>
                <a:cubicBezTo>
                  <a:pt x="2308152" y="2938341"/>
                  <a:pt x="2336676" y="2938341"/>
                  <a:pt x="2356289" y="2956170"/>
                </a:cubicBezTo>
                <a:cubicBezTo>
                  <a:pt x="2374118" y="2973999"/>
                  <a:pt x="2374118" y="3004307"/>
                  <a:pt x="2356289" y="3022136"/>
                </a:cubicBezTo>
                <a:close/>
                <a:moveTo>
                  <a:pt x="2491789" y="2886638"/>
                </a:moveTo>
                <a:cubicBezTo>
                  <a:pt x="2473960" y="2904467"/>
                  <a:pt x="2443652" y="2904467"/>
                  <a:pt x="2425823" y="2886638"/>
                </a:cubicBezTo>
                <a:cubicBezTo>
                  <a:pt x="2407994" y="2868809"/>
                  <a:pt x="2407994" y="2838500"/>
                  <a:pt x="2425823" y="2820671"/>
                </a:cubicBezTo>
                <a:cubicBezTo>
                  <a:pt x="2443652" y="2802842"/>
                  <a:pt x="2473960" y="2802842"/>
                  <a:pt x="2491789" y="2820671"/>
                </a:cubicBezTo>
                <a:cubicBezTo>
                  <a:pt x="2509618" y="2838500"/>
                  <a:pt x="2509618" y="2868809"/>
                  <a:pt x="2491789" y="2886638"/>
                </a:cubicBezTo>
                <a:close/>
                <a:moveTo>
                  <a:pt x="3433379" y="1946214"/>
                </a:moveTo>
                <a:cubicBezTo>
                  <a:pt x="3415550" y="1964043"/>
                  <a:pt x="3385241" y="1964044"/>
                  <a:pt x="3367412" y="1946215"/>
                </a:cubicBezTo>
                <a:cubicBezTo>
                  <a:pt x="3349583" y="1928386"/>
                  <a:pt x="3349583" y="1898077"/>
                  <a:pt x="3367412" y="1880248"/>
                </a:cubicBezTo>
                <a:cubicBezTo>
                  <a:pt x="3385241" y="1862419"/>
                  <a:pt x="3415550" y="1862419"/>
                  <a:pt x="3433379" y="1880248"/>
                </a:cubicBezTo>
                <a:cubicBezTo>
                  <a:pt x="3451208" y="1898077"/>
                  <a:pt x="3451208" y="1928385"/>
                  <a:pt x="3433379" y="1946214"/>
                </a:cubicBezTo>
                <a:close/>
                <a:moveTo>
                  <a:pt x="3297881" y="2081714"/>
                </a:moveTo>
                <a:cubicBezTo>
                  <a:pt x="3280052" y="2099543"/>
                  <a:pt x="3249742" y="2099543"/>
                  <a:pt x="3231913" y="2081714"/>
                </a:cubicBezTo>
                <a:cubicBezTo>
                  <a:pt x="3214084" y="2063885"/>
                  <a:pt x="3214084" y="2033576"/>
                  <a:pt x="3231913" y="2015747"/>
                </a:cubicBezTo>
                <a:cubicBezTo>
                  <a:pt x="3249742" y="1997918"/>
                  <a:pt x="3280052" y="1997918"/>
                  <a:pt x="3297882" y="2015748"/>
                </a:cubicBezTo>
                <a:cubicBezTo>
                  <a:pt x="3315708" y="2033577"/>
                  <a:pt x="3315708" y="2063885"/>
                  <a:pt x="3297881" y="2081714"/>
                </a:cubicBezTo>
                <a:close/>
                <a:moveTo>
                  <a:pt x="3570672" y="1810716"/>
                </a:moveTo>
                <a:cubicBezTo>
                  <a:pt x="3551061" y="1828545"/>
                  <a:pt x="3522535" y="1828545"/>
                  <a:pt x="3504706" y="1810716"/>
                </a:cubicBezTo>
                <a:cubicBezTo>
                  <a:pt x="3486877" y="1792887"/>
                  <a:pt x="3486876" y="1762579"/>
                  <a:pt x="3504705" y="1744750"/>
                </a:cubicBezTo>
                <a:cubicBezTo>
                  <a:pt x="3522534" y="1726921"/>
                  <a:pt x="3552843" y="1726921"/>
                  <a:pt x="3570672" y="1744750"/>
                </a:cubicBezTo>
                <a:cubicBezTo>
                  <a:pt x="3588501" y="1762579"/>
                  <a:pt x="3588501" y="1792887"/>
                  <a:pt x="3570672" y="1810716"/>
                </a:cubicBezTo>
                <a:close/>
                <a:moveTo>
                  <a:pt x="1955153" y="3708549"/>
                </a:moveTo>
                <a:cubicBezTo>
                  <a:pt x="1937324" y="3726378"/>
                  <a:pt x="1907016" y="3726378"/>
                  <a:pt x="1889187" y="3708549"/>
                </a:cubicBezTo>
                <a:cubicBezTo>
                  <a:pt x="1871358" y="3690720"/>
                  <a:pt x="1871358" y="3660412"/>
                  <a:pt x="1889187" y="3642583"/>
                </a:cubicBezTo>
                <a:cubicBezTo>
                  <a:pt x="1908798" y="3624754"/>
                  <a:pt x="1937324" y="3624754"/>
                  <a:pt x="1955153" y="3642583"/>
                </a:cubicBezTo>
                <a:cubicBezTo>
                  <a:pt x="1972982" y="3660412"/>
                  <a:pt x="1972982" y="3690720"/>
                  <a:pt x="1955153" y="3708549"/>
                </a:cubicBezTo>
                <a:close/>
                <a:moveTo>
                  <a:pt x="2629507" y="3034255"/>
                </a:moveTo>
                <a:cubicBezTo>
                  <a:pt x="2611678" y="3052084"/>
                  <a:pt x="2581370" y="3052084"/>
                  <a:pt x="2563541" y="3034255"/>
                </a:cubicBezTo>
                <a:cubicBezTo>
                  <a:pt x="2545712" y="3016426"/>
                  <a:pt x="2545712" y="2986118"/>
                  <a:pt x="2563541" y="2968289"/>
                </a:cubicBezTo>
                <a:cubicBezTo>
                  <a:pt x="2581370" y="2950460"/>
                  <a:pt x="2611678" y="2950460"/>
                  <a:pt x="2629507" y="2968289"/>
                </a:cubicBezTo>
                <a:cubicBezTo>
                  <a:pt x="2647336" y="2986118"/>
                  <a:pt x="2647336" y="3016426"/>
                  <a:pt x="2629507" y="3034255"/>
                </a:cubicBezTo>
                <a:close/>
                <a:moveTo>
                  <a:pt x="2765007" y="2898757"/>
                </a:moveTo>
                <a:cubicBezTo>
                  <a:pt x="2747178" y="2916586"/>
                  <a:pt x="2718654" y="2916586"/>
                  <a:pt x="2699041" y="2898757"/>
                </a:cubicBezTo>
                <a:cubicBezTo>
                  <a:pt x="2681212" y="2880928"/>
                  <a:pt x="2681212" y="2850619"/>
                  <a:pt x="2699041" y="2832790"/>
                </a:cubicBezTo>
                <a:cubicBezTo>
                  <a:pt x="2716870" y="2814961"/>
                  <a:pt x="2747178" y="2814961"/>
                  <a:pt x="2765007" y="2832790"/>
                </a:cubicBezTo>
                <a:cubicBezTo>
                  <a:pt x="2782836" y="2850619"/>
                  <a:pt x="2782836" y="2880928"/>
                  <a:pt x="2765007" y="2898757"/>
                </a:cubicBezTo>
                <a:close/>
                <a:moveTo>
                  <a:pt x="2092444" y="3573050"/>
                </a:moveTo>
                <a:cubicBezTo>
                  <a:pt x="2074615" y="3590879"/>
                  <a:pt x="2044307" y="3590879"/>
                  <a:pt x="2026478" y="3573050"/>
                </a:cubicBezTo>
                <a:cubicBezTo>
                  <a:pt x="2008649" y="3555221"/>
                  <a:pt x="2008649" y="3524912"/>
                  <a:pt x="2026478" y="3507083"/>
                </a:cubicBezTo>
                <a:cubicBezTo>
                  <a:pt x="2044307" y="3489254"/>
                  <a:pt x="2074615" y="3489254"/>
                  <a:pt x="2092444" y="3507083"/>
                </a:cubicBezTo>
                <a:cubicBezTo>
                  <a:pt x="2110273" y="3524912"/>
                  <a:pt x="2110273" y="3555221"/>
                  <a:pt x="2092444" y="3573050"/>
                </a:cubicBezTo>
                <a:close/>
                <a:moveTo>
                  <a:pt x="2227945" y="3437552"/>
                </a:moveTo>
                <a:cubicBezTo>
                  <a:pt x="2210116" y="3455381"/>
                  <a:pt x="2179806" y="3455381"/>
                  <a:pt x="2161977" y="3437552"/>
                </a:cubicBezTo>
                <a:cubicBezTo>
                  <a:pt x="2144150" y="3419723"/>
                  <a:pt x="2144150" y="3389414"/>
                  <a:pt x="2161977" y="3371585"/>
                </a:cubicBezTo>
                <a:cubicBezTo>
                  <a:pt x="2179806" y="3353756"/>
                  <a:pt x="2210116" y="3353756"/>
                  <a:pt x="2227945" y="3371585"/>
                </a:cubicBezTo>
                <a:cubicBezTo>
                  <a:pt x="2245774" y="3389414"/>
                  <a:pt x="2245774" y="3419723"/>
                  <a:pt x="2227945" y="3437552"/>
                </a:cubicBezTo>
                <a:close/>
                <a:moveTo>
                  <a:pt x="2363445" y="3302053"/>
                </a:moveTo>
                <a:cubicBezTo>
                  <a:pt x="2345616" y="3319882"/>
                  <a:pt x="2315308" y="3319882"/>
                  <a:pt x="2297479" y="3302053"/>
                </a:cubicBezTo>
                <a:cubicBezTo>
                  <a:pt x="2279650" y="3284224"/>
                  <a:pt x="2279650" y="3253916"/>
                  <a:pt x="2297479" y="3236087"/>
                </a:cubicBezTo>
                <a:cubicBezTo>
                  <a:pt x="2317090" y="3218258"/>
                  <a:pt x="2345616" y="3218258"/>
                  <a:pt x="2363445" y="3236087"/>
                </a:cubicBezTo>
                <a:cubicBezTo>
                  <a:pt x="2381274" y="3253916"/>
                  <a:pt x="2381274" y="3284224"/>
                  <a:pt x="2363445" y="3302053"/>
                </a:cubicBezTo>
                <a:close/>
                <a:moveTo>
                  <a:pt x="2500729" y="3166552"/>
                </a:moveTo>
                <a:cubicBezTo>
                  <a:pt x="2482900" y="3184381"/>
                  <a:pt x="2452592" y="3184381"/>
                  <a:pt x="2434763" y="3166552"/>
                </a:cubicBezTo>
                <a:cubicBezTo>
                  <a:pt x="2416934" y="3148723"/>
                  <a:pt x="2416934" y="3118415"/>
                  <a:pt x="2434763" y="3100586"/>
                </a:cubicBezTo>
                <a:cubicBezTo>
                  <a:pt x="2452592" y="3082757"/>
                  <a:pt x="2482900" y="3082757"/>
                  <a:pt x="2500729" y="3100586"/>
                </a:cubicBezTo>
                <a:cubicBezTo>
                  <a:pt x="2518558" y="3118415"/>
                  <a:pt x="2518558" y="3148723"/>
                  <a:pt x="2500729" y="3166552"/>
                </a:cubicBezTo>
                <a:close/>
                <a:moveTo>
                  <a:pt x="3577815" y="2090631"/>
                </a:moveTo>
                <a:cubicBezTo>
                  <a:pt x="3559986" y="2110243"/>
                  <a:pt x="3531461" y="2110243"/>
                  <a:pt x="3511848" y="2090631"/>
                </a:cubicBezTo>
                <a:cubicBezTo>
                  <a:pt x="3494019" y="2072802"/>
                  <a:pt x="3494019" y="2042493"/>
                  <a:pt x="3511848" y="2024664"/>
                </a:cubicBezTo>
                <a:cubicBezTo>
                  <a:pt x="3529677" y="2006835"/>
                  <a:pt x="3559986" y="2006835"/>
                  <a:pt x="3577815" y="2024664"/>
                </a:cubicBezTo>
                <a:cubicBezTo>
                  <a:pt x="3595644" y="2042493"/>
                  <a:pt x="3595644" y="2072802"/>
                  <a:pt x="3577815" y="2090631"/>
                </a:cubicBezTo>
                <a:close/>
                <a:moveTo>
                  <a:pt x="3715104" y="1955131"/>
                </a:moveTo>
                <a:cubicBezTo>
                  <a:pt x="3695493" y="1974743"/>
                  <a:pt x="3666966" y="1974743"/>
                  <a:pt x="3649137" y="1955131"/>
                </a:cubicBezTo>
                <a:cubicBezTo>
                  <a:pt x="3631308" y="1937302"/>
                  <a:pt x="3631308" y="1906993"/>
                  <a:pt x="3649137" y="1889164"/>
                </a:cubicBezTo>
                <a:cubicBezTo>
                  <a:pt x="3666966" y="1871335"/>
                  <a:pt x="3697275" y="1871335"/>
                  <a:pt x="3715104" y="1889164"/>
                </a:cubicBezTo>
                <a:cubicBezTo>
                  <a:pt x="3732933" y="1906993"/>
                  <a:pt x="3732932" y="1937302"/>
                  <a:pt x="3715104" y="1955131"/>
                </a:cubicBezTo>
                <a:close/>
                <a:moveTo>
                  <a:pt x="2638422" y="3315952"/>
                </a:moveTo>
                <a:cubicBezTo>
                  <a:pt x="2620593" y="3333781"/>
                  <a:pt x="2590284" y="3333781"/>
                  <a:pt x="2572455" y="3315952"/>
                </a:cubicBezTo>
                <a:cubicBezTo>
                  <a:pt x="2554627" y="3298124"/>
                  <a:pt x="2554627" y="3267815"/>
                  <a:pt x="2572456" y="3249986"/>
                </a:cubicBezTo>
                <a:cubicBezTo>
                  <a:pt x="2590285" y="3232157"/>
                  <a:pt x="2620594" y="3232157"/>
                  <a:pt x="2638422" y="3249985"/>
                </a:cubicBezTo>
                <a:cubicBezTo>
                  <a:pt x="2656250" y="3267814"/>
                  <a:pt x="2656251" y="3298123"/>
                  <a:pt x="2638422" y="3315952"/>
                </a:cubicBezTo>
                <a:close/>
                <a:moveTo>
                  <a:pt x="2773923" y="3180453"/>
                </a:moveTo>
                <a:cubicBezTo>
                  <a:pt x="2756094" y="3198282"/>
                  <a:pt x="2725785" y="3198282"/>
                  <a:pt x="2707956" y="3180453"/>
                </a:cubicBezTo>
                <a:cubicBezTo>
                  <a:pt x="2690128" y="3162624"/>
                  <a:pt x="2690128" y="3132316"/>
                  <a:pt x="2707957" y="3114487"/>
                </a:cubicBezTo>
                <a:cubicBezTo>
                  <a:pt x="2725786" y="3096658"/>
                  <a:pt x="2756094" y="3096658"/>
                  <a:pt x="2773923" y="3114486"/>
                </a:cubicBezTo>
                <a:cubicBezTo>
                  <a:pt x="2791752" y="3132315"/>
                  <a:pt x="2791752" y="3162624"/>
                  <a:pt x="2773923" y="3180453"/>
                </a:cubicBezTo>
                <a:close/>
                <a:moveTo>
                  <a:pt x="2909425" y="3044954"/>
                </a:moveTo>
                <a:cubicBezTo>
                  <a:pt x="2891596" y="3062783"/>
                  <a:pt x="2863070" y="3062783"/>
                  <a:pt x="2843459" y="3044954"/>
                </a:cubicBezTo>
                <a:cubicBezTo>
                  <a:pt x="2825631" y="3027126"/>
                  <a:pt x="2825631" y="2996817"/>
                  <a:pt x="2843460" y="2978988"/>
                </a:cubicBezTo>
                <a:cubicBezTo>
                  <a:pt x="2861289" y="2961159"/>
                  <a:pt x="2891597" y="2961159"/>
                  <a:pt x="2909425" y="2978987"/>
                </a:cubicBezTo>
                <a:cubicBezTo>
                  <a:pt x="2927254" y="2996816"/>
                  <a:pt x="2927254" y="3027125"/>
                  <a:pt x="2909425" y="3044954"/>
                </a:cubicBezTo>
                <a:close/>
                <a:moveTo>
                  <a:pt x="2101355" y="3854744"/>
                </a:moveTo>
                <a:cubicBezTo>
                  <a:pt x="2083526" y="3872573"/>
                  <a:pt x="2053218" y="3872573"/>
                  <a:pt x="2035389" y="3854744"/>
                </a:cubicBezTo>
                <a:cubicBezTo>
                  <a:pt x="2017560" y="3836916"/>
                  <a:pt x="2017560" y="3806607"/>
                  <a:pt x="2035389" y="3788778"/>
                </a:cubicBezTo>
                <a:cubicBezTo>
                  <a:pt x="2053218" y="3769166"/>
                  <a:pt x="2081745" y="3769166"/>
                  <a:pt x="2101355" y="3788777"/>
                </a:cubicBezTo>
                <a:cubicBezTo>
                  <a:pt x="2119184" y="3806606"/>
                  <a:pt x="2119184" y="3836915"/>
                  <a:pt x="2101355" y="3854744"/>
                </a:cubicBezTo>
                <a:close/>
                <a:moveTo>
                  <a:pt x="2236871" y="3719246"/>
                </a:moveTo>
                <a:cubicBezTo>
                  <a:pt x="2219042" y="3737075"/>
                  <a:pt x="2188733" y="3737074"/>
                  <a:pt x="2170904" y="3719245"/>
                </a:cubicBezTo>
                <a:cubicBezTo>
                  <a:pt x="2153076" y="3701417"/>
                  <a:pt x="2153076" y="3671109"/>
                  <a:pt x="2170905" y="3653280"/>
                </a:cubicBezTo>
                <a:cubicBezTo>
                  <a:pt x="2188734" y="3633667"/>
                  <a:pt x="2219042" y="3633667"/>
                  <a:pt x="2236870" y="3653279"/>
                </a:cubicBezTo>
                <a:cubicBezTo>
                  <a:pt x="2254699" y="3671108"/>
                  <a:pt x="2254700" y="3701417"/>
                  <a:pt x="2236871" y="3719246"/>
                </a:cubicBezTo>
                <a:close/>
                <a:moveTo>
                  <a:pt x="2372373" y="3583745"/>
                </a:moveTo>
                <a:cubicBezTo>
                  <a:pt x="2354544" y="3601574"/>
                  <a:pt x="2324236" y="3601574"/>
                  <a:pt x="2306406" y="3583744"/>
                </a:cubicBezTo>
                <a:cubicBezTo>
                  <a:pt x="2288578" y="3565916"/>
                  <a:pt x="2288578" y="3535608"/>
                  <a:pt x="2306407" y="3517779"/>
                </a:cubicBezTo>
                <a:cubicBezTo>
                  <a:pt x="2324236" y="3498166"/>
                  <a:pt x="2354545" y="3498166"/>
                  <a:pt x="2372373" y="3517778"/>
                </a:cubicBezTo>
                <a:cubicBezTo>
                  <a:pt x="2390202" y="3535608"/>
                  <a:pt x="2390202" y="3565916"/>
                  <a:pt x="2372373" y="3583745"/>
                </a:cubicBezTo>
                <a:close/>
                <a:moveTo>
                  <a:pt x="3046708" y="2909453"/>
                </a:moveTo>
                <a:cubicBezTo>
                  <a:pt x="3028879" y="2927282"/>
                  <a:pt x="2998571" y="2927282"/>
                  <a:pt x="2980742" y="2909453"/>
                </a:cubicBezTo>
                <a:cubicBezTo>
                  <a:pt x="2962913" y="2891625"/>
                  <a:pt x="2962913" y="2861317"/>
                  <a:pt x="2980742" y="2843488"/>
                </a:cubicBezTo>
                <a:cubicBezTo>
                  <a:pt x="2998571" y="2825659"/>
                  <a:pt x="3028880" y="2825659"/>
                  <a:pt x="3046708" y="2843487"/>
                </a:cubicBezTo>
                <a:cubicBezTo>
                  <a:pt x="3064537" y="2861316"/>
                  <a:pt x="3064537" y="2891624"/>
                  <a:pt x="3046708" y="2909453"/>
                </a:cubicBezTo>
                <a:close/>
                <a:moveTo>
                  <a:pt x="2509656" y="3448247"/>
                </a:moveTo>
                <a:cubicBezTo>
                  <a:pt x="2491827" y="3466076"/>
                  <a:pt x="2461518" y="3466075"/>
                  <a:pt x="2443689" y="3448246"/>
                </a:cubicBezTo>
                <a:cubicBezTo>
                  <a:pt x="2425861" y="3430418"/>
                  <a:pt x="2425861" y="3400110"/>
                  <a:pt x="2443690" y="3382281"/>
                </a:cubicBezTo>
                <a:cubicBezTo>
                  <a:pt x="2461519" y="3362668"/>
                  <a:pt x="2490043" y="3364452"/>
                  <a:pt x="2509655" y="3382280"/>
                </a:cubicBezTo>
                <a:cubicBezTo>
                  <a:pt x="2527484" y="3400109"/>
                  <a:pt x="2527485" y="3430418"/>
                  <a:pt x="2509656" y="3448247"/>
                </a:cubicBezTo>
                <a:close/>
                <a:moveTo>
                  <a:pt x="3859521" y="2101328"/>
                </a:moveTo>
                <a:cubicBezTo>
                  <a:pt x="3841692" y="2119156"/>
                  <a:pt x="3811384" y="2119156"/>
                  <a:pt x="3793555" y="2101328"/>
                </a:cubicBezTo>
                <a:cubicBezTo>
                  <a:pt x="3775726" y="2083499"/>
                  <a:pt x="3775726" y="2053190"/>
                  <a:pt x="3793555" y="2035362"/>
                </a:cubicBezTo>
                <a:cubicBezTo>
                  <a:pt x="3811384" y="2017532"/>
                  <a:pt x="3841693" y="2017532"/>
                  <a:pt x="3859521" y="2035361"/>
                </a:cubicBezTo>
                <a:cubicBezTo>
                  <a:pt x="3877350" y="2053190"/>
                  <a:pt x="3877350" y="2083498"/>
                  <a:pt x="3859521" y="2101328"/>
                </a:cubicBezTo>
                <a:close/>
                <a:moveTo>
                  <a:pt x="2918342" y="3324866"/>
                </a:moveTo>
                <a:cubicBezTo>
                  <a:pt x="2900513" y="3342695"/>
                  <a:pt x="2870205" y="3342696"/>
                  <a:pt x="2852376" y="3324867"/>
                </a:cubicBezTo>
                <a:cubicBezTo>
                  <a:pt x="2834548" y="3307038"/>
                  <a:pt x="2834547" y="3276730"/>
                  <a:pt x="2852376" y="3258901"/>
                </a:cubicBezTo>
                <a:cubicBezTo>
                  <a:pt x="2870205" y="3241072"/>
                  <a:pt x="2900514" y="3241072"/>
                  <a:pt x="2918342" y="3258900"/>
                </a:cubicBezTo>
                <a:cubicBezTo>
                  <a:pt x="2936172" y="3276730"/>
                  <a:pt x="2936171" y="3307037"/>
                  <a:pt x="2918342" y="3324866"/>
                </a:cubicBezTo>
                <a:close/>
                <a:moveTo>
                  <a:pt x="2647343" y="3595868"/>
                </a:moveTo>
                <a:cubicBezTo>
                  <a:pt x="2627733" y="3613697"/>
                  <a:pt x="2599206" y="3613697"/>
                  <a:pt x="2581376" y="3595867"/>
                </a:cubicBezTo>
                <a:cubicBezTo>
                  <a:pt x="2563548" y="3578039"/>
                  <a:pt x="2563548" y="3547730"/>
                  <a:pt x="2581377" y="3529901"/>
                </a:cubicBezTo>
                <a:cubicBezTo>
                  <a:pt x="2599206" y="3512072"/>
                  <a:pt x="2629514" y="3512072"/>
                  <a:pt x="2647343" y="3529901"/>
                </a:cubicBezTo>
                <a:cubicBezTo>
                  <a:pt x="2665172" y="3547731"/>
                  <a:pt x="2665172" y="3578039"/>
                  <a:pt x="2647343" y="3595868"/>
                </a:cubicBezTo>
                <a:close/>
                <a:moveTo>
                  <a:pt x="2782843" y="3460367"/>
                </a:moveTo>
                <a:cubicBezTo>
                  <a:pt x="2765014" y="3478196"/>
                  <a:pt x="2734706" y="3478197"/>
                  <a:pt x="2716877" y="3460367"/>
                </a:cubicBezTo>
                <a:cubicBezTo>
                  <a:pt x="2699048" y="3442540"/>
                  <a:pt x="2699048" y="3412230"/>
                  <a:pt x="2716877" y="3394401"/>
                </a:cubicBezTo>
                <a:cubicBezTo>
                  <a:pt x="2734706" y="3376572"/>
                  <a:pt x="2765014" y="3376572"/>
                  <a:pt x="2782843" y="3394401"/>
                </a:cubicBezTo>
                <a:cubicBezTo>
                  <a:pt x="2800672" y="3412230"/>
                  <a:pt x="2800672" y="3442540"/>
                  <a:pt x="2782843" y="3460367"/>
                </a:cubicBezTo>
                <a:close/>
                <a:moveTo>
                  <a:pt x="2381253" y="3863661"/>
                </a:moveTo>
                <a:cubicBezTo>
                  <a:pt x="2363424" y="3881490"/>
                  <a:pt x="2333115" y="3881490"/>
                  <a:pt x="2315286" y="3863661"/>
                </a:cubicBezTo>
                <a:cubicBezTo>
                  <a:pt x="2297457" y="3845832"/>
                  <a:pt x="2297458" y="3815524"/>
                  <a:pt x="2315287" y="3797695"/>
                </a:cubicBezTo>
                <a:cubicBezTo>
                  <a:pt x="2333116" y="3779866"/>
                  <a:pt x="2363424" y="3779866"/>
                  <a:pt x="2381252" y="3797695"/>
                </a:cubicBezTo>
                <a:cubicBezTo>
                  <a:pt x="2399081" y="3815523"/>
                  <a:pt x="2399082" y="3845832"/>
                  <a:pt x="2381253" y="3863661"/>
                </a:cubicBezTo>
                <a:close/>
                <a:moveTo>
                  <a:pt x="2516753" y="3728167"/>
                </a:moveTo>
                <a:cubicBezTo>
                  <a:pt x="2498924" y="3745996"/>
                  <a:pt x="2468615" y="3745996"/>
                  <a:pt x="2450786" y="3728166"/>
                </a:cubicBezTo>
                <a:cubicBezTo>
                  <a:pt x="2432958" y="3710338"/>
                  <a:pt x="2432957" y="3680029"/>
                  <a:pt x="2450786" y="3662200"/>
                </a:cubicBezTo>
                <a:cubicBezTo>
                  <a:pt x="2468615" y="3644371"/>
                  <a:pt x="2498924" y="3644372"/>
                  <a:pt x="2516752" y="3662200"/>
                </a:cubicBezTo>
                <a:cubicBezTo>
                  <a:pt x="2534582" y="3680029"/>
                  <a:pt x="2534582" y="3710338"/>
                  <a:pt x="2516753" y="3728167"/>
                </a:cubicBezTo>
                <a:close/>
                <a:moveTo>
                  <a:pt x="2245782" y="3999160"/>
                </a:moveTo>
                <a:cubicBezTo>
                  <a:pt x="2227953" y="4016989"/>
                  <a:pt x="2197645" y="4016989"/>
                  <a:pt x="2179816" y="3999160"/>
                </a:cubicBezTo>
                <a:cubicBezTo>
                  <a:pt x="2161987" y="3981331"/>
                  <a:pt x="2161987" y="3951023"/>
                  <a:pt x="2179816" y="3933194"/>
                </a:cubicBezTo>
                <a:cubicBezTo>
                  <a:pt x="2197645" y="3915365"/>
                  <a:pt x="2226171" y="3915364"/>
                  <a:pt x="2245782" y="3933193"/>
                </a:cubicBezTo>
                <a:cubicBezTo>
                  <a:pt x="2263611" y="3951022"/>
                  <a:pt x="2263611" y="3981331"/>
                  <a:pt x="2245782" y="3999160"/>
                </a:cubicBezTo>
                <a:close/>
                <a:moveTo>
                  <a:pt x="3055626" y="3189367"/>
                </a:moveTo>
                <a:cubicBezTo>
                  <a:pt x="3036015" y="3207196"/>
                  <a:pt x="3007490" y="3207197"/>
                  <a:pt x="2989660" y="3189367"/>
                </a:cubicBezTo>
                <a:cubicBezTo>
                  <a:pt x="2971831" y="3171539"/>
                  <a:pt x="2971831" y="3141230"/>
                  <a:pt x="2989660" y="3123401"/>
                </a:cubicBezTo>
                <a:cubicBezTo>
                  <a:pt x="3007489" y="3105572"/>
                  <a:pt x="3037798" y="3105572"/>
                  <a:pt x="3055626" y="3123401"/>
                </a:cubicBezTo>
                <a:cubicBezTo>
                  <a:pt x="3073456" y="3141231"/>
                  <a:pt x="3073455" y="3171538"/>
                  <a:pt x="3055626" y="3189367"/>
                </a:cubicBezTo>
                <a:close/>
                <a:moveTo>
                  <a:pt x="3191124" y="3053869"/>
                </a:moveTo>
                <a:cubicBezTo>
                  <a:pt x="3173295" y="3073482"/>
                  <a:pt x="3142986" y="3071698"/>
                  <a:pt x="3125158" y="3053869"/>
                </a:cubicBezTo>
                <a:cubicBezTo>
                  <a:pt x="3107329" y="3036040"/>
                  <a:pt x="3107329" y="3005732"/>
                  <a:pt x="3125158" y="2987903"/>
                </a:cubicBezTo>
                <a:cubicBezTo>
                  <a:pt x="3142987" y="2970074"/>
                  <a:pt x="3173295" y="2970074"/>
                  <a:pt x="3191124" y="2987903"/>
                </a:cubicBezTo>
                <a:cubicBezTo>
                  <a:pt x="3208953" y="3005732"/>
                  <a:pt x="3208953" y="3036040"/>
                  <a:pt x="3191124" y="3053869"/>
                </a:cubicBezTo>
                <a:close/>
                <a:moveTo>
                  <a:pt x="3326626" y="2918368"/>
                </a:moveTo>
                <a:cubicBezTo>
                  <a:pt x="3308796" y="2937980"/>
                  <a:pt x="3278489" y="2937981"/>
                  <a:pt x="3260659" y="2918368"/>
                </a:cubicBezTo>
                <a:cubicBezTo>
                  <a:pt x="3242831" y="2900539"/>
                  <a:pt x="3242831" y="2870231"/>
                  <a:pt x="3260660" y="2852402"/>
                </a:cubicBezTo>
                <a:cubicBezTo>
                  <a:pt x="3278489" y="2834573"/>
                  <a:pt x="3308797" y="2834573"/>
                  <a:pt x="3326626" y="2852401"/>
                </a:cubicBezTo>
                <a:cubicBezTo>
                  <a:pt x="3344455" y="2870231"/>
                  <a:pt x="3344455" y="2900539"/>
                  <a:pt x="3326626" y="2918368"/>
                </a:cubicBezTo>
                <a:close/>
                <a:moveTo>
                  <a:pt x="2654482" y="3875783"/>
                </a:moveTo>
                <a:cubicBezTo>
                  <a:pt x="2636653" y="3895395"/>
                  <a:pt x="2608128" y="3895395"/>
                  <a:pt x="2588517" y="3875784"/>
                </a:cubicBezTo>
                <a:cubicBezTo>
                  <a:pt x="2570687" y="3857954"/>
                  <a:pt x="2570687" y="3827646"/>
                  <a:pt x="2588516" y="3809817"/>
                </a:cubicBezTo>
                <a:cubicBezTo>
                  <a:pt x="2606345" y="3791988"/>
                  <a:pt x="2636653" y="3791987"/>
                  <a:pt x="2654483" y="3809817"/>
                </a:cubicBezTo>
                <a:cubicBezTo>
                  <a:pt x="2672310" y="3827645"/>
                  <a:pt x="2672311" y="3857954"/>
                  <a:pt x="2654482" y="3875783"/>
                </a:cubicBezTo>
                <a:close/>
                <a:moveTo>
                  <a:pt x="2791763" y="3740279"/>
                </a:moveTo>
                <a:cubicBezTo>
                  <a:pt x="2773935" y="3759892"/>
                  <a:pt x="2743626" y="3759892"/>
                  <a:pt x="2725798" y="3740280"/>
                </a:cubicBezTo>
                <a:cubicBezTo>
                  <a:pt x="2707969" y="3722451"/>
                  <a:pt x="2707968" y="3692142"/>
                  <a:pt x="2725797" y="3674313"/>
                </a:cubicBezTo>
                <a:cubicBezTo>
                  <a:pt x="2743626" y="3656484"/>
                  <a:pt x="2773935" y="3656485"/>
                  <a:pt x="2791764" y="3674314"/>
                </a:cubicBezTo>
                <a:cubicBezTo>
                  <a:pt x="2809593" y="3692142"/>
                  <a:pt x="2809592" y="3722450"/>
                  <a:pt x="2791763" y="3740279"/>
                </a:cubicBezTo>
                <a:close/>
                <a:moveTo>
                  <a:pt x="3062763" y="3471064"/>
                </a:moveTo>
                <a:cubicBezTo>
                  <a:pt x="3044934" y="3488893"/>
                  <a:pt x="3016409" y="3488893"/>
                  <a:pt x="2996799" y="3471065"/>
                </a:cubicBezTo>
                <a:cubicBezTo>
                  <a:pt x="2978969" y="3453236"/>
                  <a:pt x="2978969" y="3422927"/>
                  <a:pt x="2996798" y="3405098"/>
                </a:cubicBezTo>
                <a:cubicBezTo>
                  <a:pt x="3014627" y="3387269"/>
                  <a:pt x="3044935" y="3387269"/>
                  <a:pt x="3062765" y="3405099"/>
                </a:cubicBezTo>
                <a:cubicBezTo>
                  <a:pt x="3080592" y="3422927"/>
                  <a:pt x="3080592" y="3453235"/>
                  <a:pt x="3062763" y="3471064"/>
                </a:cubicBezTo>
                <a:close/>
                <a:moveTo>
                  <a:pt x="2927267" y="3606563"/>
                </a:moveTo>
                <a:cubicBezTo>
                  <a:pt x="2909438" y="3624392"/>
                  <a:pt x="2879128" y="3624391"/>
                  <a:pt x="2861301" y="3606563"/>
                </a:cubicBezTo>
                <a:cubicBezTo>
                  <a:pt x="2843471" y="3588734"/>
                  <a:pt x="2843471" y="3558426"/>
                  <a:pt x="2861300" y="3540597"/>
                </a:cubicBezTo>
                <a:cubicBezTo>
                  <a:pt x="2879129" y="3522768"/>
                  <a:pt x="2909438" y="3522768"/>
                  <a:pt x="2927267" y="3540597"/>
                </a:cubicBezTo>
                <a:cubicBezTo>
                  <a:pt x="2945094" y="3558424"/>
                  <a:pt x="2945096" y="3588734"/>
                  <a:pt x="2927267" y="3606563"/>
                </a:cubicBezTo>
                <a:close/>
                <a:moveTo>
                  <a:pt x="2525646" y="4009870"/>
                </a:moveTo>
                <a:cubicBezTo>
                  <a:pt x="2507817" y="4027699"/>
                  <a:pt x="2477508" y="4027699"/>
                  <a:pt x="2459680" y="4009871"/>
                </a:cubicBezTo>
                <a:cubicBezTo>
                  <a:pt x="2441851" y="3992041"/>
                  <a:pt x="2441850" y="3961733"/>
                  <a:pt x="2459679" y="3943904"/>
                </a:cubicBezTo>
                <a:cubicBezTo>
                  <a:pt x="2477508" y="3924291"/>
                  <a:pt x="2507817" y="3924292"/>
                  <a:pt x="2525646" y="3943904"/>
                </a:cubicBezTo>
                <a:cubicBezTo>
                  <a:pt x="2543474" y="3961732"/>
                  <a:pt x="2543475" y="3992041"/>
                  <a:pt x="2525646" y="4009870"/>
                </a:cubicBezTo>
                <a:close/>
                <a:moveTo>
                  <a:pt x="2390199" y="4145362"/>
                </a:moveTo>
                <a:cubicBezTo>
                  <a:pt x="2372370" y="4163191"/>
                  <a:pt x="2342060" y="4163190"/>
                  <a:pt x="2324232" y="4145362"/>
                </a:cubicBezTo>
                <a:cubicBezTo>
                  <a:pt x="2306403" y="4127533"/>
                  <a:pt x="2306402" y="4097224"/>
                  <a:pt x="2324231" y="4079395"/>
                </a:cubicBezTo>
                <a:cubicBezTo>
                  <a:pt x="2342061" y="4059783"/>
                  <a:pt x="2372369" y="4059783"/>
                  <a:pt x="2390198" y="4079396"/>
                </a:cubicBezTo>
                <a:cubicBezTo>
                  <a:pt x="2408026" y="4097223"/>
                  <a:pt x="2408028" y="4127533"/>
                  <a:pt x="2390199" y="4145362"/>
                </a:cubicBezTo>
                <a:close/>
                <a:moveTo>
                  <a:pt x="3335548" y="3200062"/>
                </a:moveTo>
                <a:cubicBezTo>
                  <a:pt x="3317719" y="3217891"/>
                  <a:pt x="3287411" y="3217891"/>
                  <a:pt x="3269583" y="3200063"/>
                </a:cubicBezTo>
                <a:cubicBezTo>
                  <a:pt x="3251754" y="3182235"/>
                  <a:pt x="3251754" y="3151926"/>
                  <a:pt x="3269582" y="3134097"/>
                </a:cubicBezTo>
                <a:cubicBezTo>
                  <a:pt x="3287411" y="3116268"/>
                  <a:pt x="3317720" y="3116268"/>
                  <a:pt x="3335549" y="3134097"/>
                </a:cubicBezTo>
                <a:cubicBezTo>
                  <a:pt x="3353377" y="3151925"/>
                  <a:pt x="3353377" y="3182233"/>
                  <a:pt x="3335548" y="3200062"/>
                </a:cubicBezTo>
                <a:close/>
                <a:moveTo>
                  <a:pt x="3471048" y="3064562"/>
                </a:moveTo>
                <a:cubicBezTo>
                  <a:pt x="3453219" y="3082391"/>
                  <a:pt x="3424693" y="3082391"/>
                  <a:pt x="3405083" y="3064563"/>
                </a:cubicBezTo>
                <a:cubicBezTo>
                  <a:pt x="3387253" y="3046734"/>
                  <a:pt x="3387253" y="3016425"/>
                  <a:pt x="3405082" y="2998596"/>
                </a:cubicBezTo>
                <a:cubicBezTo>
                  <a:pt x="3422911" y="2980767"/>
                  <a:pt x="3453219" y="2980767"/>
                  <a:pt x="3471049" y="2998597"/>
                </a:cubicBezTo>
                <a:cubicBezTo>
                  <a:pt x="3488876" y="3016424"/>
                  <a:pt x="3488877" y="3046733"/>
                  <a:pt x="3471048" y="3064562"/>
                </a:cubicBezTo>
                <a:close/>
                <a:moveTo>
                  <a:pt x="3200049" y="3335566"/>
                </a:moveTo>
                <a:cubicBezTo>
                  <a:pt x="3182220" y="3353395"/>
                  <a:pt x="3151911" y="3353395"/>
                  <a:pt x="3134083" y="3335566"/>
                </a:cubicBezTo>
                <a:cubicBezTo>
                  <a:pt x="3116254" y="3317737"/>
                  <a:pt x="3116253" y="3287428"/>
                  <a:pt x="3134082" y="3269599"/>
                </a:cubicBezTo>
                <a:cubicBezTo>
                  <a:pt x="3151911" y="3251770"/>
                  <a:pt x="3182220" y="3251771"/>
                  <a:pt x="3200049" y="3269600"/>
                </a:cubicBezTo>
                <a:cubicBezTo>
                  <a:pt x="3217877" y="3287428"/>
                  <a:pt x="3217878" y="3317737"/>
                  <a:pt x="3200049" y="3335566"/>
                </a:cubicBezTo>
                <a:close/>
                <a:moveTo>
                  <a:pt x="3608330" y="2929062"/>
                </a:moveTo>
                <a:cubicBezTo>
                  <a:pt x="3588719" y="2946891"/>
                  <a:pt x="3560193" y="2946891"/>
                  <a:pt x="3542365" y="2929063"/>
                </a:cubicBezTo>
                <a:cubicBezTo>
                  <a:pt x="3524535" y="2911233"/>
                  <a:pt x="3524535" y="2880925"/>
                  <a:pt x="3542364" y="2863096"/>
                </a:cubicBezTo>
                <a:cubicBezTo>
                  <a:pt x="3560193" y="2845267"/>
                  <a:pt x="3590501" y="2845267"/>
                  <a:pt x="3608331" y="2863097"/>
                </a:cubicBezTo>
                <a:cubicBezTo>
                  <a:pt x="3626159" y="2880925"/>
                  <a:pt x="3626159" y="2911233"/>
                  <a:pt x="3608330" y="2929062"/>
                </a:cubicBezTo>
                <a:close/>
                <a:moveTo>
                  <a:pt x="2663404" y="4157477"/>
                </a:moveTo>
                <a:cubicBezTo>
                  <a:pt x="2645575" y="4175306"/>
                  <a:pt x="2615268" y="4175307"/>
                  <a:pt x="2597438" y="4157477"/>
                </a:cubicBezTo>
                <a:cubicBezTo>
                  <a:pt x="2579609" y="4139648"/>
                  <a:pt x="2579609" y="4109340"/>
                  <a:pt x="2597438" y="4091511"/>
                </a:cubicBezTo>
                <a:cubicBezTo>
                  <a:pt x="2615267" y="4073682"/>
                  <a:pt x="2645575" y="4073682"/>
                  <a:pt x="2663404" y="4091511"/>
                </a:cubicBezTo>
                <a:cubicBezTo>
                  <a:pt x="2681234" y="4109341"/>
                  <a:pt x="2681233" y="4139648"/>
                  <a:pt x="2663404" y="4157477"/>
                </a:cubicBezTo>
                <a:close/>
                <a:moveTo>
                  <a:pt x="2800687" y="4021977"/>
                </a:moveTo>
                <a:cubicBezTo>
                  <a:pt x="2781076" y="4039806"/>
                  <a:pt x="2752550" y="4039806"/>
                  <a:pt x="2734721" y="4021977"/>
                </a:cubicBezTo>
                <a:cubicBezTo>
                  <a:pt x="2716892" y="4004148"/>
                  <a:pt x="2716892" y="3973839"/>
                  <a:pt x="2734721" y="3956010"/>
                </a:cubicBezTo>
                <a:cubicBezTo>
                  <a:pt x="2752550" y="3938181"/>
                  <a:pt x="2782858" y="3938181"/>
                  <a:pt x="2800688" y="3956011"/>
                </a:cubicBezTo>
                <a:cubicBezTo>
                  <a:pt x="2818517" y="3973840"/>
                  <a:pt x="2818516" y="4004148"/>
                  <a:pt x="2800687" y="4021977"/>
                </a:cubicBezTo>
                <a:close/>
                <a:moveTo>
                  <a:pt x="2936188" y="3886476"/>
                </a:moveTo>
                <a:cubicBezTo>
                  <a:pt x="2918359" y="3904305"/>
                  <a:pt x="2888051" y="3904305"/>
                  <a:pt x="2870222" y="3886476"/>
                </a:cubicBezTo>
                <a:cubicBezTo>
                  <a:pt x="2852392" y="3868647"/>
                  <a:pt x="2852392" y="3838338"/>
                  <a:pt x="2870221" y="3820509"/>
                </a:cubicBezTo>
                <a:cubicBezTo>
                  <a:pt x="2888050" y="3802680"/>
                  <a:pt x="2918359" y="3802681"/>
                  <a:pt x="2936188" y="3820510"/>
                </a:cubicBezTo>
                <a:cubicBezTo>
                  <a:pt x="2954017" y="3838339"/>
                  <a:pt x="2954017" y="3868647"/>
                  <a:pt x="2936188" y="3886476"/>
                </a:cubicBezTo>
                <a:close/>
                <a:moveTo>
                  <a:pt x="3071687" y="3750978"/>
                </a:moveTo>
                <a:cubicBezTo>
                  <a:pt x="3053858" y="3768807"/>
                  <a:pt x="3023551" y="3768808"/>
                  <a:pt x="3005721" y="3750978"/>
                </a:cubicBezTo>
                <a:cubicBezTo>
                  <a:pt x="2987891" y="3733149"/>
                  <a:pt x="2987891" y="3702840"/>
                  <a:pt x="3005720" y="3685011"/>
                </a:cubicBezTo>
                <a:cubicBezTo>
                  <a:pt x="3023549" y="3667182"/>
                  <a:pt x="3053858" y="3667182"/>
                  <a:pt x="3071688" y="3685012"/>
                </a:cubicBezTo>
                <a:cubicBezTo>
                  <a:pt x="3089517" y="3702841"/>
                  <a:pt x="3089516" y="3733149"/>
                  <a:pt x="3071687" y="3750978"/>
                </a:cubicBezTo>
                <a:close/>
                <a:moveTo>
                  <a:pt x="3207188" y="3615477"/>
                </a:moveTo>
                <a:cubicBezTo>
                  <a:pt x="3189359" y="3633306"/>
                  <a:pt x="3160833" y="3633307"/>
                  <a:pt x="3141222" y="3615478"/>
                </a:cubicBezTo>
                <a:cubicBezTo>
                  <a:pt x="3123392" y="3597648"/>
                  <a:pt x="3123392" y="3567339"/>
                  <a:pt x="3141221" y="3549510"/>
                </a:cubicBezTo>
                <a:cubicBezTo>
                  <a:pt x="3159050" y="3531681"/>
                  <a:pt x="3189359" y="3531681"/>
                  <a:pt x="3207188" y="3549511"/>
                </a:cubicBezTo>
                <a:cubicBezTo>
                  <a:pt x="3225018" y="3567341"/>
                  <a:pt x="3225017" y="3597648"/>
                  <a:pt x="3207188" y="3615477"/>
                </a:cubicBezTo>
                <a:close/>
                <a:moveTo>
                  <a:pt x="3344469" y="3479976"/>
                </a:moveTo>
                <a:cubicBezTo>
                  <a:pt x="3326640" y="3497805"/>
                  <a:pt x="3296332" y="3497806"/>
                  <a:pt x="3278502" y="3479976"/>
                </a:cubicBezTo>
                <a:cubicBezTo>
                  <a:pt x="3260673" y="3462147"/>
                  <a:pt x="3260673" y="3431838"/>
                  <a:pt x="3278502" y="3414009"/>
                </a:cubicBezTo>
                <a:cubicBezTo>
                  <a:pt x="3296331" y="3396180"/>
                  <a:pt x="3326639" y="3396180"/>
                  <a:pt x="3344469" y="3414010"/>
                </a:cubicBezTo>
                <a:cubicBezTo>
                  <a:pt x="3362298" y="3431839"/>
                  <a:pt x="3362298" y="3462147"/>
                  <a:pt x="3344469" y="3479976"/>
                </a:cubicBezTo>
                <a:close/>
                <a:moveTo>
                  <a:pt x="3615469" y="3208977"/>
                </a:moveTo>
                <a:cubicBezTo>
                  <a:pt x="3597640" y="3228590"/>
                  <a:pt x="3569115" y="3228590"/>
                  <a:pt x="3549503" y="3208978"/>
                </a:cubicBezTo>
                <a:cubicBezTo>
                  <a:pt x="3531673" y="3191148"/>
                  <a:pt x="3531673" y="3160840"/>
                  <a:pt x="3549502" y="3143011"/>
                </a:cubicBezTo>
                <a:cubicBezTo>
                  <a:pt x="3567331" y="3125182"/>
                  <a:pt x="3597640" y="3125182"/>
                  <a:pt x="3615469" y="3143011"/>
                </a:cubicBezTo>
                <a:cubicBezTo>
                  <a:pt x="3633298" y="3160840"/>
                  <a:pt x="3633298" y="3191148"/>
                  <a:pt x="3615469" y="3208977"/>
                </a:cubicBezTo>
                <a:close/>
                <a:moveTo>
                  <a:pt x="3479972" y="3344478"/>
                </a:moveTo>
                <a:cubicBezTo>
                  <a:pt x="3462142" y="3364090"/>
                  <a:pt x="3431835" y="3362307"/>
                  <a:pt x="3414005" y="3344478"/>
                </a:cubicBezTo>
                <a:cubicBezTo>
                  <a:pt x="3396176" y="3326648"/>
                  <a:pt x="3396175" y="3296340"/>
                  <a:pt x="3414004" y="3278511"/>
                </a:cubicBezTo>
                <a:cubicBezTo>
                  <a:pt x="3431834" y="3260681"/>
                  <a:pt x="3462142" y="3260682"/>
                  <a:pt x="3479972" y="3278511"/>
                </a:cubicBezTo>
                <a:cubicBezTo>
                  <a:pt x="3497801" y="3296341"/>
                  <a:pt x="3497801" y="3326649"/>
                  <a:pt x="3479972" y="3344478"/>
                </a:cubicBezTo>
                <a:close/>
                <a:moveTo>
                  <a:pt x="2534636" y="4289817"/>
                </a:moveTo>
                <a:cubicBezTo>
                  <a:pt x="2516807" y="4307646"/>
                  <a:pt x="2486499" y="4307646"/>
                  <a:pt x="2468670" y="4289817"/>
                </a:cubicBezTo>
                <a:cubicBezTo>
                  <a:pt x="2450841" y="4271988"/>
                  <a:pt x="2450841" y="4241679"/>
                  <a:pt x="2468670" y="4223850"/>
                </a:cubicBezTo>
                <a:cubicBezTo>
                  <a:pt x="2486499" y="4206021"/>
                  <a:pt x="2516807" y="4206022"/>
                  <a:pt x="2534637" y="4223851"/>
                </a:cubicBezTo>
                <a:cubicBezTo>
                  <a:pt x="2552466" y="4241680"/>
                  <a:pt x="2552465" y="4271988"/>
                  <a:pt x="2534636" y="4289817"/>
                </a:cubicBezTo>
                <a:close/>
                <a:moveTo>
                  <a:pt x="3752753" y="3073476"/>
                </a:moveTo>
                <a:cubicBezTo>
                  <a:pt x="3734924" y="3093089"/>
                  <a:pt x="3704616" y="3093089"/>
                  <a:pt x="3686786" y="3073476"/>
                </a:cubicBezTo>
                <a:cubicBezTo>
                  <a:pt x="3668957" y="3055647"/>
                  <a:pt x="3668957" y="3025338"/>
                  <a:pt x="3686786" y="3007509"/>
                </a:cubicBezTo>
                <a:cubicBezTo>
                  <a:pt x="3704615" y="2989680"/>
                  <a:pt x="3734923" y="2989681"/>
                  <a:pt x="3752753" y="3007510"/>
                </a:cubicBezTo>
                <a:cubicBezTo>
                  <a:pt x="3770582" y="3025340"/>
                  <a:pt x="3770582" y="3055647"/>
                  <a:pt x="3752753" y="3073476"/>
                </a:cubicBezTo>
                <a:close/>
                <a:moveTo>
                  <a:pt x="3888260" y="2937978"/>
                </a:moveTo>
                <a:cubicBezTo>
                  <a:pt x="3870431" y="2957590"/>
                  <a:pt x="3840121" y="2957591"/>
                  <a:pt x="3822292" y="2937978"/>
                </a:cubicBezTo>
                <a:cubicBezTo>
                  <a:pt x="3804463" y="2920149"/>
                  <a:pt x="3804462" y="2889840"/>
                  <a:pt x="3822291" y="2872011"/>
                </a:cubicBezTo>
                <a:cubicBezTo>
                  <a:pt x="3840120" y="2854182"/>
                  <a:pt x="3870431" y="2854182"/>
                  <a:pt x="3888260" y="2872011"/>
                </a:cubicBezTo>
                <a:cubicBezTo>
                  <a:pt x="3906087" y="2889840"/>
                  <a:pt x="3906087" y="2920149"/>
                  <a:pt x="3888260" y="2937978"/>
                </a:cubicBezTo>
                <a:close/>
                <a:moveTo>
                  <a:pt x="2807820" y="4301890"/>
                </a:moveTo>
                <a:cubicBezTo>
                  <a:pt x="2789992" y="4321503"/>
                  <a:pt x="2761468" y="4321504"/>
                  <a:pt x="2741854" y="4301891"/>
                </a:cubicBezTo>
                <a:cubicBezTo>
                  <a:pt x="2724025" y="4284061"/>
                  <a:pt x="2724026" y="4253754"/>
                  <a:pt x="2741855" y="4235925"/>
                </a:cubicBezTo>
                <a:cubicBezTo>
                  <a:pt x="2759684" y="4218096"/>
                  <a:pt x="2789991" y="4218095"/>
                  <a:pt x="2807821" y="4235924"/>
                </a:cubicBezTo>
                <a:cubicBezTo>
                  <a:pt x="2825650" y="4253754"/>
                  <a:pt x="2825649" y="4284061"/>
                  <a:pt x="2807820" y="4301890"/>
                </a:cubicBezTo>
                <a:close/>
                <a:moveTo>
                  <a:pt x="2672321" y="4437392"/>
                </a:moveTo>
                <a:cubicBezTo>
                  <a:pt x="2654492" y="4457003"/>
                  <a:pt x="2624183" y="4457004"/>
                  <a:pt x="2606356" y="4437392"/>
                </a:cubicBezTo>
                <a:cubicBezTo>
                  <a:pt x="2588526" y="4419563"/>
                  <a:pt x="2588526" y="4389254"/>
                  <a:pt x="2606355" y="4371425"/>
                </a:cubicBezTo>
                <a:cubicBezTo>
                  <a:pt x="2624184" y="4353596"/>
                  <a:pt x="2654492" y="4353596"/>
                  <a:pt x="2672322" y="4371426"/>
                </a:cubicBezTo>
                <a:cubicBezTo>
                  <a:pt x="2690151" y="4389255"/>
                  <a:pt x="2690150" y="4419563"/>
                  <a:pt x="2672321" y="4437392"/>
                </a:cubicBezTo>
                <a:close/>
                <a:moveTo>
                  <a:pt x="3080601" y="4030891"/>
                </a:moveTo>
                <a:cubicBezTo>
                  <a:pt x="3062773" y="4050504"/>
                  <a:pt x="3032465" y="4050504"/>
                  <a:pt x="3014636" y="4030891"/>
                </a:cubicBezTo>
                <a:cubicBezTo>
                  <a:pt x="2996806" y="4013062"/>
                  <a:pt x="2996808" y="3982755"/>
                  <a:pt x="3014637" y="3964926"/>
                </a:cubicBezTo>
                <a:cubicBezTo>
                  <a:pt x="3032466" y="3947097"/>
                  <a:pt x="3062772" y="3947095"/>
                  <a:pt x="3080602" y="3964925"/>
                </a:cubicBezTo>
                <a:cubicBezTo>
                  <a:pt x="3098431" y="3982754"/>
                  <a:pt x="3098430" y="4013062"/>
                  <a:pt x="3080601" y="4030891"/>
                </a:cubicBezTo>
                <a:close/>
                <a:moveTo>
                  <a:pt x="2945105" y="4166390"/>
                </a:moveTo>
                <a:cubicBezTo>
                  <a:pt x="2925495" y="4186004"/>
                  <a:pt x="2896968" y="4186003"/>
                  <a:pt x="2879140" y="4166391"/>
                </a:cubicBezTo>
                <a:cubicBezTo>
                  <a:pt x="2861311" y="4148562"/>
                  <a:pt x="2861311" y="4118254"/>
                  <a:pt x="2879140" y="4100425"/>
                </a:cubicBezTo>
                <a:cubicBezTo>
                  <a:pt x="2896969" y="4082596"/>
                  <a:pt x="2927277" y="4082596"/>
                  <a:pt x="2945106" y="4100425"/>
                </a:cubicBezTo>
                <a:cubicBezTo>
                  <a:pt x="2962934" y="4118253"/>
                  <a:pt x="2962934" y="4148561"/>
                  <a:pt x="2945105" y="4166390"/>
                </a:cubicBezTo>
                <a:close/>
                <a:moveTo>
                  <a:pt x="3216105" y="3897173"/>
                </a:moveTo>
                <a:cubicBezTo>
                  <a:pt x="3198276" y="3915002"/>
                  <a:pt x="3167968" y="3915003"/>
                  <a:pt x="3150139" y="3897174"/>
                </a:cubicBezTo>
                <a:cubicBezTo>
                  <a:pt x="3132309" y="3879344"/>
                  <a:pt x="3132309" y="3849035"/>
                  <a:pt x="3150138" y="3831206"/>
                </a:cubicBezTo>
                <a:cubicBezTo>
                  <a:pt x="3167967" y="3813377"/>
                  <a:pt x="3198275" y="3813377"/>
                  <a:pt x="3216105" y="3831207"/>
                </a:cubicBezTo>
                <a:cubicBezTo>
                  <a:pt x="3233935" y="3849037"/>
                  <a:pt x="3233934" y="3879344"/>
                  <a:pt x="3216105" y="3897173"/>
                </a:cubicBezTo>
                <a:close/>
                <a:moveTo>
                  <a:pt x="3353385" y="3761673"/>
                </a:moveTo>
                <a:cubicBezTo>
                  <a:pt x="3333773" y="3779501"/>
                  <a:pt x="3305248" y="3779502"/>
                  <a:pt x="3287420" y="3761674"/>
                </a:cubicBezTo>
                <a:cubicBezTo>
                  <a:pt x="3269590" y="3743844"/>
                  <a:pt x="3269590" y="3713536"/>
                  <a:pt x="3287419" y="3695707"/>
                </a:cubicBezTo>
                <a:cubicBezTo>
                  <a:pt x="3305248" y="3677878"/>
                  <a:pt x="3335557" y="3677878"/>
                  <a:pt x="3353386" y="3695707"/>
                </a:cubicBezTo>
                <a:cubicBezTo>
                  <a:pt x="3371214" y="3713536"/>
                  <a:pt x="3371214" y="3743844"/>
                  <a:pt x="3353385" y="3761673"/>
                </a:cubicBezTo>
                <a:close/>
                <a:moveTo>
                  <a:pt x="3488886" y="3626172"/>
                </a:moveTo>
                <a:cubicBezTo>
                  <a:pt x="3471057" y="3644001"/>
                  <a:pt x="3440749" y="3644002"/>
                  <a:pt x="3422920" y="3626173"/>
                </a:cubicBezTo>
                <a:cubicBezTo>
                  <a:pt x="3405091" y="3608344"/>
                  <a:pt x="3405091" y="3578035"/>
                  <a:pt x="3422920" y="3560206"/>
                </a:cubicBezTo>
                <a:cubicBezTo>
                  <a:pt x="3440749" y="3542377"/>
                  <a:pt x="3471057" y="3542377"/>
                  <a:pt x="3488887" y="3560207"/>
                </a:cubicBezTo>
                <a:cubicBezTo>
                  <a:pt x="3506715" y="3578035"/>
                  <a:pt x="3506715" y="3608343"/>
                  <a:pt x="3488886" y="3626172"/>
                </a:cubicBezTo>
                <a:close/>
                <a:moveTo>
                  <a:pt x="3624387" y="3490674"/>
                </a:moveTo>
                <a:cubicBezTo>
                  <a:pt x="3606558" y="3508503"/>
                  <a:pt x="3576250" y="3508503"/>
                  <a:pt x="3558421" y="3490674"/>
                </a:cubicBezTo>
                <a:cubicBezTo>
                  <a:pt x="3540591" y="3472844"/>
                  <a:pt x="3540592" y="3442536"/>
                  <a:pt x="3558421" y="3424707"/>
                </a:cubicBezTo>
                <a:cubicBezTo>
                  <a:pt x="3576250" y="3406878"/>
                  <a:pt x="3606557" y="3406877"/>
                  <a:pt x="3624387" y="3424707"/>
                </a:cubicBezTo>
                <a:cubicBezTo>
                  <a:pt x="3642217" y="3442537"/>
                  <a:pt x="3642216" y="3472845"/>
                  <a:pt x="3624387" y="3490674"/>
                </a:cubicBezTo>
                <a:close/>
                <a:moveTo>
                  <a:pt x="3761670" y="3355173"/>
                </a:moveTo>
                <a:cubicBezTo>
                  <a:pt x="3742059" y="3373002"/>
                  <a:pt x="3713532" y="3373001"/>
                  <a:pt x="3695704" y="3355173"/>
                </a:cubicBezTo>
                <a:cubicBezTo>
                  <a:pt x="3677875" y="3337344"/>
                  <a:pt x="3677875" y="3307035"/>
                  <a:pt x="3695704" y="3289206"/>
                </a:cubicBezTo>
                <a:cubicBezTo>
                  <a:pt x="3713533" y="3271377"/>
                  <a:pt x="3743841" y="3271377"/>
                  <a:pt x="3761670" y="3289206"/>
                </a:cubicBezTo>
                <a:cubicBezTo>
                  <a:pt x="3779499" y="3307035"/>
                  <a:pt x="3779499" y="3337344"/>
                  <a:pt x="3761670" y="3355173"/>
                </a:cubicBezTo>
                <a:close/>
                <a:moveTo>
                  <a:pt x="3897171" y="3219672"/>
                </a:moveTo>
                <a:cubicBezTo>
                  <a:pt x="3879342" y="3237501"/>
                  <a:pt x="3849032" y="3237501"/>
                  <a:pt x="3831204" y="3219673"/>
                </a:cubicBezTo>
                <a:cubicBezTo>
                  <a:pt x="3813375" y="3201844"/>
                  <a:pt x="3813375" y="3171535"/>
                  <a:pt x="3831204" y="3153706"/>
                </a:cubicBezTo>
                <a:cubicBezTo>
                  <a:pt x="3849033" y="3135877"/>
                  <a:pt x="3879343" y="3135877"/>
                  <a:pt x="3897172" y="3153707"/>
                </a:cubicBezTo>
                <a:cubicBezTo>
                  <a:pt x="3914999" y="3171535"/>
                  <a:pt x="3914999" y="3201844"/>
                  <a:pt x="3897171" y="3219672"/>
                </a:cubicBezTo>
                <a:close/>
                <a:moveTo>
                  <a:pt x="4032673" y="3084174"/>
                </a:moveTo>
                <a:cubicBezTo>
                  <a:pt x="4014844" y="3102003"/>
                  <a:pt x="3984536" y="3102003"/>
                  <a:pt x="3966707" y="3084175"/>
                </a:cubicBezTo>
                <a:cubicBezTo>
                  <a:pt x="3948877" y="3066345"/>
                  <a:pt x="3948877" y="3036037"/>
                  <a:pt x="3966706" y="3018208"/>
                </a:cubicBezTo>
                <a:cubicBezTo>
                  <a:pt x="3984535" y="3000379"/>
                  <a:pt x="4014843" y="3000378"/>
                  <a:pt x="4032673" y="3018208"/>
                </a:cubicBezTo>
                <a:cubicBezTo>
                  <a:pt x="4050502" y="3036037"/>
                  <a:pt x="4050502" y="3066345"/>
                  <a:pt x="4032673" y="3084174"/>
                </a:cubicBezTo>
                <a:close/>
                <a:moveTo>
                  <a:pt x="4166195" y="2953547"/>
                </a:moveTo>
                <a:cubicBezTo>
                  <a:pt x="4146584" y="2971376"/>
                  <a:pt x="4118058" y="2971376"/>
                  <a:pt x="4100230" y="2953548"/>
                </a:cubicBezTo>
                <a:cubicBezTo>
                  <a:pt x="4082400" y="2935718"/>
                  <a:pt x="4082400" y="2905410"/>
                  <a:pt x="4100229" y="2887581"/>
                </a:cubicBezTo>
                <a:cubicBezTo>
                  <a:pt x="4118058" y="2869752"/>
                  <a:pt x="4148366" y="2869752"/>
                  <a:pt x="4166196" y="2887581"/>
                </a:cubicBezTo>
                <a:cubicBezTo>
                  <a:pt x="4184024" y="2905410"/>
                  <a:pt x="4184024" y="2935718"/>
                  <a:pt x="4166195" y="2953547"/>
                </a:cubicBezTo>
                <a:close/>
                <a:moveTo>
                  <a:pt x="2812649" y="4560725"/>
                </a:moveTo>
                <a:cubicBezTo>
                  <a:pt x="2794820" y="4578554"/>
                  <a:pt x="2764512" y="4578554"/>
                  <a:pt x="2746683" y="4560725"/>
                </a:cubicBezTo>
                <a:cubicBezTo>
                  <a:pt x="2728855" y="4542897"/>
                  <a:pt x="2728855" y="4512588"/>
                  <a:pt x="2746684" y="4494760"/>
                </a:cubicBezTo>
                <a:cubicBezTo>
                  <a:pt x="2764513" y="4476931"/>
                  <a:pt x="2794821" y="4476930"/>
                  <a:pt x="2812650" y="4494759"/>
                </a:cubicBezTo>
                <a:cubicBezTo>
                  <a:pt x="2830478" y="4512588"/>
                  <a:pt x="2830478" y="4542896"/>
                  <a:pt x="2812649" y="4560725"/>
                </a:cubicBezTo>
                <a:close/>
                <a:moveTo>
                  <a:pt x="2948156" y="4425225"/>
                </a:moveTo>
                <a:cubicBezTo>
                  <a:pt x="2930328" y="4443054"/>
                  <a:pt x="2900018" y="4443054"/>
                  <a:pt x="2882188" y="4425224"/>
                </a:cubicBezTo>
                <a:cubicBezTo>
                  <a:pt x="2864361" y="4407395"/>
                  <a:pt x="2864362" y="4377088"/>
                  <a:pt x="2882188" y="4359259"/>
                </a:cubicBezTo>
                <a:cubicBezTo>
                  <a:pt x="2900017" y="4341430"/>
                  <a:pt x="2930327" y="4341429"/>
                  <a:pt x="2948157" y="4359259"/>
                </a:cubicBezTo>
                <a:cubicBezTo>
                  <a:pt x="2965985" y="4377087"/>
                  <a:pt x="2965985" y="4407396"/>
                  <a:pt x="2948156" y="4425225"/>
                </a:cubicBezTo>
                <a:close/>
                <a:moveTo>
                  <a:pt x="3083657" y="4289724"/>
                </a:moveTo>
                <a:cubicBezTo>
                  <a:pt x="3065828" y="4307553"/>
                  <a:pt x="3035519" y="4307553"/>
                  <a:pt x="3017691" y="4289725"/>
                </a:cubicBezTo>
                <a:cubicBezTo>
                  <a:pt x="2999861" y="4271895"/>
                  <a:pt x="2999863" y="4241588"/>
                  <a:pt x="3017692" y="4223759"/>
                </a:cubicBezTo>
                <a:cubicBezTo>
                  <a:pt x="3037302" y="4205929"/>
                  <a:pt x="3065828" y="4205928"/>
                  <a:pt x="3083658" y="4223758"/>
                </a:cubicBezTo>
                <a:cubicBezTo>
                  <a:pt x="3101486" y="4241586"/>
                  <a:pt x="3101486" y="4271895"/>
                  <a:pt x="3083657" y="4289724"/>
                </a:cubicBezTo>
                <a:close/>
                <a:moveTo>
                  <a:pt x="3220938" y="4154225"/>
                </a:moveTo>
                <a:cubicBezTo>
                  <a:pt x="3203110" y="4172054"/>
                  <a:pt x="3172801" y="4172054"/>
                  <a:pt x="3154973" y="4154226"/>
                </a:cubicBezTo>
                <a:cubicBezTo>
                  <a:pt x="3137144" y="4136397"/>
                  <a:pt x="3137145" y="4106089"/>
                  <a:pt x="3154974" y="4088260"/>
                </a:cubicBezTo>
                <a:cubicBezTo>
                  <a:pt x="3172803" y="4070431"/>
                  <a:pt x="3203111" y="4070431"/>
                  <a:pt x="3220940" y="4088260"/>
                </a:cubicBezTo>
                <a:cubicBezTo>
                  <a:pt x="3238767" y="4106087"/>
                  <a:pt x="3238767" y="4136396"/>
                  <a:pt x="3220938" y="4154225"/>
                </a:cubicBezTo>
                <a:close/>
                <a:moveTo>
                  <a:pt x="3356439" y="4018725"/>
                </a:moveTo>
                <a:cubicBezTo>
                  <a:pt x="3338610" y="4036554"/>
                  <a:pt x="3308301" y="4036554"/>
                  <a:pt x="3290473" y="4018726"/>
                </a:cubicBezTo>
                <a:cubicBezTo>
                  <a:pt x="3272644" y="4000897"/>
                  <a:pt x="3272645" y="3970589"/>
                  <a:pt x="3290474" y="3952760"/>
                </a:cubicBezTo>
                <a:cubicBezTo>
                  <a:pt x="3308303" y="3934931"/>
                  <a:pt x="3338611" y="3934931"/>
                  <a:pt x="3356440" y="3952760"/>
                </a:cubicBezTo>
                <a:cubicBezTo>
                  <a:pt x="3374268" y="3970587"/>
                  <a:pt x="3374268" y="4000896"/>
                  <a:pt x="3356439" y="4018725"/>
                </a:cubicBezTo>
                <a:close/>
                <a:moveTo>
                  <a:pt x="3491939" y="3883224"/>
                </a:moveTo>
                <a:cubicBezTo>
                  <a:pt x="3474110" y="3901053"/>
                  <a:pt x="3443802" y="3901053"/>
                  <a:pt x="3425974" y="3883225"/>
                </a:cubicBezTo>
                <a:cubicBezTo>
                  <a:pt x="3408145" y="3865396"/>
                  <a:pt x="3408145" y="3835088"/>
                  <a:pt x="3425974" y="3817259"/>
                </a:cubicBezTo>
                <a:cubicBezTo>
                  <a:pt x="3445585" y="3799430"/>
                  <a:pt x="3474112" y="3799430"/>
                  <a:pt x="3491940" y="3817259"/>
                </a:cubicBezTo>
                <a:cubicBezTo>
                  <a:pt x="3509768" y="3835087"/>
                  <a:pt x="3509768" y="3865395"/>
                  <a:pt x="3491939" y="3883224"/>
                </a:cubicBezTo>
                <a:close/>
                <a:moveTo>
                  <a:pt x="3629222" y="3747726"/>
                </a:moveTo>
                <a:cubicBezTo>
                  <a:pt x="3611393" y="3765555"/>
                  <a:pt x="3581085" y="3765556"/>
                  <a:pt x="3563256" y="3747727"/>
                </a:cubicBezTo>
                <a:cubicBezTo>
                  <a:pt x="3545426" y="3729897"/>
                  <a:pt x="3545427" y="3699589"/>
                  <a:pt x="3563256" y="3681760"/>
                </a:cubicBezTo>
                <a:cubicBezTo>
                  <a:pt x="3581085" y="3663931"/>
                  <a:pt x="3611393" y="3663931"/>
                  <a:pt x="3629223" y="3681760"/>
                </a:cubicBezTo>
                <a:cubicBezTo>
                  <a:pt x="3647051" y="3699589"/>
                  <a:pt x="3647051" y="3729897"/>
                  <a:pt x="3629222" y="3747726"/>
                </a:cubicBezTo>
                <a:close/>
                <a:moveTo>
                  <a:pt x="3764723" y="3614008"/>
                </a:moveTo>
                <a:cubicBezTo>
                  <a:pt x="3746894" y="3631837"/>
                  <a:pt x="3716585" y="3631836"/>
                  <a:pt x="3698757" y="3614007"/>
                </a:cubicBezTo>
                <a:cubicBezTo>
                  <a:pt x="3680927" y="3596178"/>
                  <a:pt x="3680928" y="3565871"/>
                  <a:pt x="3698757" y="3548042"/>
                </a:cubicBezTo>
                <a:cubicBezTo>
                  <a:pt x="3716586" y="3528429"/>
                  <a:pt x="3746894" y="3528428"/>
                  <a:pt x="3764723" y="3548041"/>
                </a:cubicBezTo>
                <a:cubicBezTo>
                  <a:pt x="3782552" y="3565870"/>
                  <a:pt x="3782552" y="3596179"/>
                  <a:pt x="3764723" y="3614008"/>
                </a:cubicBezTo>
                <a:close/>
                <a:moveTo>
                  <a:pt x="3900222" y="3478509"/>
                </a:moveTo>
                <a:cubicBezTo>
                  <a:pt x="3882393" y="3496338"/>
                  <a:pt x="3852084" y="3496337"/>
                  <a:pt x="3834255" y="3478509"/>
                </a:cubicBezTo>
                <a:cubicBezTo>
                  <a:pt x="3816426" y="3460679"/>
                  <a:pt x="3816427" y="3430372"/>
                  <a:pt x="3834256" y="3412543"/>
                </a:cubicBezTo>
                <a:cubicBezTo>
                  <a:pt x="3853866" y="3392930"/>
                  <a:pt x="3882393" y="3392930"/>
                  <a:pt x="3900222" y="3412542"/>
                </a:cubicBezTo>
                <a:cubicBezTo>
                  <a:pt x="3918050" y="3430371"/>
                  <a:pt x="3918051" y="3460680"/>
                  <a:pt x="3900222" y="3478509"/>
                </a:cubicBezTo>
                <a:close/>
                <a:moveTo>
                  <a:pt x="4037505" y="3343008"/>
                </a:moveTo>
                <a:cubicBezTo>
                  <a:pt x="4019676" y="3360837"/>
                  <a:pt x="3989369" y="3360838"/>
                  <a:pt x="3971539" y="3343008"/>
                </a:cubicBezTo>
                <a:cubicBezTo>
                  <a:pt x="3953710" y="3325179"/>
                  <a:pt x="3953711" y="3294871"/>
                  <a:pt x="3971540" y="3277042"/>
                </a:cubicBezTo>
                <a:cubicBezTo>
                  <a:pt x="3989369" y="3257430"/>
                  <a:pt x="4017893" y="3257429"/>
                  <a:pt x="4037505" y="3277042"/>
                </a:cubicBezTo>
                <a:cubicBezTo>
                  <a:pt x="4055335" y="3294871"/>
                  <a:pt x="4055334" y="3325179"/>
                  <a:pt x="4037505" y="3343008"/>
                </a:cubicBezTo>
                <a:close/>
                <a:moveTo>
                  <a:pt x="4173006" y="3207507"/>
                </a:moveTo>
                <a:cubicBezTo>
                  <a:pt x="4155177" y="3225336"/>
                  <a:pt x="4124870" y="3225337"/>
                  <a:pt x="4107040" y="3207507"/>
                </a:cubicBezTo>
                <a:cubicBezTo>
                  <a:pt x="4089211" y="3189679"/>
                  <a:pt x="4089211" y="3159370"/>
                  <a:pt x="4107040" y="3141541"/>
                </a:cubicBezTo>
                <a:cubicBezTo>
                  <a:pt x="4124870" y="3121929"/>
                  <a:pt x="4155177" y="3121928"/>
                  <a:pt x="4173006" y="3141541"/>
                </a:cubicBezTo>
                <a:cubicBezTo>
                  <a:pt x="4190836" y="3159371"/>
                  <a:pt x="4190835" y="3189678"/>
                  <a:pt x="4173006" y="3207507"/>
                </a:cubicBezTo>
                <a:close/>
                <a:moveTo>
                  <a:pt x="4304748" y="3076884"/>
                </a:moveTo>
                <a:cubicBezTo>
                  <a:pt x="4286919" y="3094713"/>
                  <a:pt x="4256611" y="3094713"/>
                  <a:pt x="4238782" y="3076884"/>
                </a:cubicBezTo>
                <a:cubicBezTo>
                  <a:pt x="4220953" y="3059055"/>
                  <a:pt x="4220953" y="3028747"/>
                  <a:pt x="4238782" y="3010918"/>
                </a:cubicBezTo>
                <a:cubicBezTo>
                  <a:pt x="4258393" y="2991305"/>
                  <a:pt x="4286919" y="2991305"/>
                  <a:pt x="4304748" y="3010918"/>
                </a:cubicBezTo>
                <a:cubicBezTo>
                  <a:pt x="4322577" y="3028747"/>
                  <a:pt x="4322577" y="3059055"/>
                  <a:pt x="4304748" y="3076884"/>
                </a:cubicBezTo>
                <a:close/>
                <a:moveTo>
                  <a:pt x="2957071" y="4706923"/>
                </a:moveTo>
                <a:cubicBezTo>
                  <a:pt x="2939242" y="4724752"/>
                  <a:pt x="2908932" y="4724752"/>
                  <a:pt x="2891103" y="4706923"/>
                </a:cubicBezTo>
                <a:cubicBezTo>
                  <a:pt x="2873276" y="4689094"/>
                  <a:pt x="2873275" y="4658785"/>
                  <a:pt x="2891103" y="4640957"/>
                </a:cubicBezTo>
                <a:cubicBezTo>
                  <a:pt x="2908932" y="4621344"/>
                  <a:pt x="2939243" y="4621344"/>
                  <a:pt x="2957071" y="4640956"/>
                </a:cubicBezTo>
                <a:cubicBezTo>
                  <a:pt x="2974900" y="4658786"/>
                  <a:pt x="2974900" y="4689094"/>
                  <a:pt x="2957071" y="4706923"/>
                </a:cubicBezTo>
                <a:close/>
                <a:moveTo>
                  <a:pt x="3092574" y="4571422"/>
                </a:moveTo>
                <a:cubicBezTo>
                  <a:pt x="3074745" y="4589251"/>
                  <a:pt x="3044437" y="4589251"/>
                  <a:pt x="3026608" y="4571422"/>
                </a:cubicBezTo>
                <a:cubicBezTo>
                  <a:pt x="3008779" y="4553593"/>
                  <a:pt x="3008779" y="4523285"/>
                  <a:pt x="3026608" y="4505456"/>
                </a:cubicBezTo>
                <a:cubicBezTo>
                  <a:pt x="3044438" y="4485844"/>
                  <a:pt x="3074746" y="4485843"/>
                  <a:pt x="3092574" y="4505456"/>
                </a:cubicBezTo>
                <a:cubicBezTo>
                  <a:pt x="3110404" y="4523285"/>
                  <a:pt x="3110403" y="4553593"/>
                  <a:pt x="3092574" y="4571422"/>
                </a:cubicBezTo>
                <a:close/>
                <a:moveTo>
                  <a:pt x="4310642" y="3355082"/>
                </a:moveTo>
                <a:cubicBezTo>
                  <a:pt x="4292813" y="3372911"/>
                  <a:pt x="4262506" y="3372913"/>
                  <a:pt x="4244677" y="3355083"/>
                </a:cubicBezTo>
                <a:cubicBezTo>
                  <a:pt x="4226848" y="3337255"/>
                  <a:pt x="4226848" y="3306946"/>
                  <a:pt x="4244677" y="3289117"/>
                </a:cubicBezTo>
                <a:cubicBezTo>
                  <a:pt x="4262506" y="3271288"/>
                  <a:pt x="4292814" y="3271288"/>
                  <a:pt x="4310643" y="3289117"/>
                </a:cubicBezTo>
                <a:cubicBezTo>
                  <a:pt x="4328472" y="3306946"/>
                  <a:pt x="4328471" y="3337253"/>
                  <a:pt x="4310642" y="3355082"/>
                </a:cubicBezTo>
                <a:close/>
                <a:moveTo>
                  <a:pt x="3365357" y="4300422"/>
                </a:moveTo>
                <a:cubicBezTo>
                  <a:pt x="3347528" y="4318251"/>
                  <a:pt x="3317220" y="4318252"/>
                  <a:pt x="3299391" y="4300423"/>
                </a:cubicBezTo>
                <a:cubicBezTo>
                  <a:pt x="3281562" y="4282594"/>
                  <a:pt x="3281562" y="4252285"/>
                  <a:pt x="3299391" y="4234456"/>
                </a:cubicBezTo>
                <a:cubicBezTo>
                  <a:pt x="3317220" y="4214843"/>
                  <a:pt x="3347528" y="4216627"/>
                  <a:pt x="3365358" y="4234456"/>
                </a:cubicBezTo>
                <a:cubicBezTo>
                  <a:pt x="3383186" y="4252285"/>
                  <a:pt x="3383186" y="4282593"/>
                  <a:pt x="3365357" y="4300422"/>
                </a:cubicBezTo>
                <a:close/>
                <a:moveTo>
                  <a:pt x="3229860" y="4435924"/>
                </a:moveTo>
                <a:cubicBezTo>
                  <a:pt x="3212031" y="4453753"/>
                  <a:pt x="3181722" y="4453753"/>
                  <a:pt x="3163893" y="4435923"/>
                </a:cubicBezTo>
                <a:cubicBezTo>
                  <a:pt x="3146064" y="4418095"/>
                  <a:pt x="3146065" y="4387787"/>
                  <a:pt x="3163894" y="4369958"/>
                </a:cubicBezTo>
                <a:cubicBezTo>
                  <a:pt x="3181722" y="4350345"/>
                  <a:pt x="3210247" y="4350345"/>
                  <a:pt x="3229859" y="4369957"/>
                </a:cubicBezTo>
                <a:cubicBezTo>
                  <a:pt x="3247689" y="4387786"/>
                  <a:pt x="3247689" y="4418095"/>
                  <a:pt x="3229860" y="4435924"/>
                </a:cubicBezTo>
                <a:close/>
                <a:moveTo>
                  <a:pt x="3500860" y="4164924"/>
                </a:moveTo>
                <a:cubicBezTo>
                  <a:pt x="3483031" y="4182753"/>
                  <a:pt x="3452723" y="4182753"/>
                  <a:pt x="3434894" y="4164925"/>
                </a:cubicBezTo>
                <a:cubicBezTo>
                  <a:pt x="3417065" y="4147095"/>
                  <a:pt x="3417065" y="4116787"/>
                  <a:pt x="3434894" y="4098958"/>
                </a:cubicBezTo>
                <a:cubicBezTo>
                  <a:pt x="3452723" y="4081129"/>
                  <a:pt x="3483031" y="4081129"/>
                  <a:pt x="3500861" y="4098958"/>
                </a:cubicBezTo>
                <a:cubicBezTo>
                  <a:pt x="3518689" y="4116787"/>
                  <a:pt x="3518689" y="4147095"/>
                  <a:pt x="3500860" y="4164924"/>
                </a:cubicBezTo>
                <a:close/>
                <a:moveTo>
                  <a:pt x="3638140" y="4029423"/>
                </a:moveTo>
                <a:cubicBezTo>
                  <a:pt x="3620311" y="4047252"/>
                  <a:pt x="3590002" y="4047252"/>
                  <a:pt x="3572174" y="4029423"/>
                </a:cubicBezTo>
                <a:cubicBezTo>
                  <a:pt x="3554345" y="4011595"/>
                  <a:pt x="3554345" y="3981287"/>
                  <a:pt x="3572174" y="3963458"/>
                </a:cubicBezTo>
                <a:cubicBezTo>
                  <a:pt x="3590003" y="3945629"/>
                  <a:pt x="3618530" y="3945629"/>
                  <a:pt x="3638140" y="3963457"/>
                </a:cubicBezTo>
                <a:cubicBezTo>
                  <a:pt x="3655969" y="3981286"/>
                  <a:pt x="3655969" y="4011594"/>
                  <a:pt x="3638140" y="4029423"/>
                </a:cubicBezTo>
                <a:close/>
                <a:moveTo>
                  <a:pt x="3773640" y="3893922"/>
                </a:moveTo>
                <a:cubicBezTo>
                  <a:pt x="3755811" y="3911751"/>
                  <a:pt x="3725503" y="3911751"/>
                  <a:pt x="3707675" y="3893923"/>
                </a:cubicBezTo>
                <a:cubicBezTo>
                  <a:pt x="3689846" y="3876094"/>
                  <a:pt x="3689846" y="3845786"/>
                  <a:pt x="3707675" y="3827957"/>
                </a:cubicBezTo>
                <a:cubicBezTo>
                  <a:pt x="3725504" y="3810128"/>
                  <a:pt x="3755812" y="3810128"/>
                  <a:pt x="3773641" y="3827956"/>
                </a:cubicBezTo>
                <a:cubicBezTo>
                  <a:pt x="3791470" y="3845785"/>
                  <a:pt x="3791469" y="3876093"/>
                  <a:pt x="3773640" y="3893922"/>
                </a:cubicBezTo>
                <a:close/>
                <a:moveTo>
                  <a:pt x="3909141" y="3758424"/>
                </a:moveTo>
                <a:cubicBezTo>
                  <a:pt x="3891312" y="3776253"/>
                  <a:pt x="3861004" y="3776253"/>
                  <a:pt x="3843174" y="3758424"/>
                </a:cubicBezTo>
                <a:cubicBezTo>
                  <a:pt x="3825346" y="3740595"/>
                  <a:pt x="3825346" y="3710287"/>
                  <a:pt x="3843175" y="3692458"/>
                </a:cubicBezTo>
                <a:cubicBezTo>
                  <a:pt x="3861004" y="3674629"/>
                  <a:pt x="3891312" y="3674629"/>
                  <a:pt x="3909141" y="3692458"/>
                </a:cubicBezTo>
                <a:cubicBezTo>
                  <a:pt x="3926970" y="3710287"/>
                  <a:pt x="3926970" y="3740595"/>
                  <a:pt x="3909141" y="3758424"/>
                </a:cubicBezTo>
                <a:close/>
                <a:moveTo>
                  <a:pt x="4044642" y="3622923"/>
                </a:moveTo>
                <a:cubicBezTo>
                  <a:pt x="4026813" y="3640752"/>
                  <a:pt x="3996505" y="3640753"/>
                  <a:pt x="3978675" y="3622923"/>
                </a:cubicBezTo>
                <a:cubicBezTo>
                  <a:pt x="3960847" y="3605095"/>
                  <a:pt x="3960847" y="3574786"/>
                  <a:pt x="3978676" y="3556957"/>
                </a:cubicBezTo>
                <a:cubicBezTo>
                  <a:pt x="3998287" y="3539128"/>
                  <a:pt x="4026813" y="3539128"/>
                  <a:pt x="4044642" y="3556957"/>
                </a:cubicBezTo>
                <a:cubicBezTo>
                  <a:pt x="4062471" y="3574786"/>
                  <a:pt x="4062471" y="3605094"/>
                  <a:pt x="4044642" y="3622923"/>
                </a:cubicBezTo>
                <a:close/>
                <a:moveTo>
                  <a:pt x="4181924" y="3487423"/>
                </a:moveTo>
                <a:cubicBezTo>
                  <a:pt x="4164095" y="3505252"/>
                  <a:pt x="4133786" y="3505252"/>
                  <a:pt x="4115957" y="3487423"/>
                </a:cubicBezTo>
                <a:cubicBezTo>
                  <a:pt x="4098128" y="3469595"/>
                  <a:pt x="4098129" y="3439286"/>
                  <a:pt x="4115958" y="3421457"/>
                </a:cubicBezTo>
                <a:cubicBezTo>
                  <a:pt x="4133787" y="3403628"/>
                  <a:pt x="4164095" y="3403628"/>
                  <a:pt x="4181923" y="3421457"/>
                </a:cubicBezTo>
                <a:cubicBezTo>
                  <a:pt x="4199753" y="3439286"/>
                  <a:pt x="4199753" y="3469594"/>
                  <a:pt x="4181924" y="3487423"/>
                </a:cubicBezTo>
                <a:close/>
                <a:moveTo>
                  <a:pt x="4449167" y="3221298"/>
                </a:moveTo>
                <a:cubicBezTo>
                  <a:pt x="4431338" y="3239127"/>
                  <a:pt x="4401030" y="3239127"/>
                  <a:pt x="4383201" y="3221298"/>
                </a:cubicBezTo>
                <a:cubicBezTo>
                  <a:pt x="4365372" y="3203469"/>
                  <a:pt x="4365372" y="3173160"/>
                  <a:pt x="4383201" y="3155332"/>
                </a:cubicBezTo>
                <a:cubicBezTo>
                  <a:pt x="4402812" y="3137503"/>
                  <a:pt x="4431338" y="3137503"/>
                  <a:pt x="4449167" y="3155332"/>
                </a:cubicBezTo>
                <a:cubicBezTo>
                  <a:pt x="4466996" y="3173160"/>
                  <a:pt x="4466996" y="3203469"/>
                  <a:pt x="4449167" y="3221298"/>
                </a:cubicBezTo>
                <a:close/>
                <a:moveTo>
                  <a:pt x="3101487" y="4851335"/>
                </a:moveTo>
                <a:cubicBezTo>
                  <a:pt x="3083658" y="4869164"/>
                  <a:pt x="3053350" y="4869164"/>
                  <a:pt x="3035520" y="4851334"/>
                </a:cubicBezTo>
                <a:cubicBezTo>
                  <a:pt x="3017692" y="4833506"/>
                  <a:pt x="3017692" y="4803198"/>
                  <a:pt x="3035521" y="4785369"/>
                </a:cubicBezTo>
                <a:cubicBezTo>
                  <a:pt x="3053350" y="4767540"/>
                  <a:pt x="3083658" y="4767539"/>
                  <a:pt x="3101486" y="4785368"/>
                </a:cubicBezTo>
                <a:cubicBezTo>
                  <a:pt x="3119316" y="4803198"/>
                  <a:pt x="3119316" y="4833506"/>
                  <a:pt x="3101487" y="4851335"/>
                </a:cubicBezTo>
                <a:close/>
                <a:moveTo>
                  <a:pt x="3236987" y="4715836"/>
                </a:moveTo>
                <a:cubicBezTo>
                  <a:pt x="3219158" y="4733665"/>
                  <a:pt x="3188850" y="4733665"/>
                  <a:pt x="3171020" y="4715835"/>
                </a:cubicBezTo>
                <a:cubicBezTo>
                  <a:pt x="3153191" y="4698007"/>
                  <a:pt x="3153191" y="4667698"/>
                  <a:pt x="3171020" y="4649869"/>
                </a:cubicBezTo>
                <a:cubicBezTo>
                  <a:pt x="3190631" y="4632040"/>
                  <a:pt x="3219158" y="4632040"/>
                  <a:pt x="3236986" y="4649869"/>
                </a:cubicBezTo>
                <a:cubicBezTo>
                  <a:pt x="3254816" y="4667699"/>
                  <a:pt x="3254816" y="4698007"/>
                  <a:pt x="3236987" y="4715836"/>
                </a:cubicBezTo>
                <a:close/>
                <a:moveTo>
                  <a:pt x="3645268" y="4309334"/>
                </a:moveTo>
                <a:cubicBezTo>
                  <a:pt x="3627439" y="4327163"/>
                  <a:pt x="3597130" y="4327163"/>
                  <a:pt x="3579301" y="4309335"/>
                </a:cubicBezTo>
                <a:cubicBezTo>
                  <a:pt x="3561473" y="4291506"/>
                  <a:pt x="3561472" y="4261196"/>
                  <a:pt x="3579301" y="4243367"/>
                </a:cubicBezTo>
                <a:cubicBezTo>
                  <a:pt x="3597130" y="4225539"/>
                  <a:pt x="3627439" y="4225539"/>
                  <a:pt x="3645268" y="4243368"/>
                </a:cubicBezTo>
                <a:cubicBezTo>
                  <a:pt x="3663097" y="4261197"/>
                  <a:pt x="3663097" y="4291505"/>
                  <a:pt x="3645268" y="4309334"/>
                </a:cubicBezTo>
                <a:close/>
                <a:moveTo>
                  <a:pt x="3374268" y="4580335"/>
                </a:moveTo>
                <a:cubicBezTo>
                  <a:pt x="3356439" y="4598164"/>
                  <a:pt x="3326131" y="4598165"/>
                  <a:pt x="3308302" y="4580336"/>
                </a:cubicBezTo>
                <a:cubicBezTo>
                  <a:pt x="3290473" y="4562507"/>
                  <a:pt x="3290473" y="4532198"/>
                  <a:pt x="3308302" y="4514369"/>
                </a:cubicBezTo>
                <a:cubicBezTo>
                  <a:pt x="3326131" y="4496540"/>
                  <a:pt x="3354658" y="4496540"/>
                  <a:pt x="3374269" y="4514369"/>
                </a:cubicBezTo>
                <a:cubicBezTo>
                  <a:pt x="3392098" y="4532198"/>
                  <a:pt x="3392097" y="4562506"/>
                  <a:pt x="3374268" y="4580335"/>
                </a:cubicBezTo>
                <a:close/>
                <a:moveTo>
                  <a:pt x="3509767" y="4444837"/>
                </a:moveTo>
                <a:cubicBezTo>
                  <a:pt x="3491938" y="4462666"/>
                  <a:pt x="3461630" y="4462666"/>
                  <a:pt x="3443801" y="4444837"/>
                </a:cubicBezTo>
                <a:cubicBezTo>
                  <a:pt x="3425972" y="4427008"/>
                  <a:pt x="3425972" y="4396700"/>
                  <a:pt x="3443801" y="4378871"/>
                </a:cubicBezTo>
                <a:cubicBezTo>
                  <a:pt x="3461630" y="4361042"/>
                  <a:pt x="3491938" y="4361042"/>
                  <a:pt x="3509767" y="4378871"/>
                </a:cubicBezTo>
                <a:cubicBezTo>
                  <a:pt x="3527596" y="4396700"/>
                  <a:pt x="3527596" y="4427008"/>
                  <a:pt x="3509767" y="4444837"/>
                </a:cubicBezTo>
                <a:close/>
                <a:moveTo>
                  <a:pt x="4455082" y="3499536"/>
                </a:moveTo>
                <a:cubicBezTo>
                  <a:pt x="4437253" y="3519149"/>
                  <a:pt x="4406944" y="3519149"/>
                  <a:pt x="4389116" y="3499536"/>
                </a:cubicBezTo>
                <a:cubicBezTo>
                  <a:pt x="4371287" y="3481707"/>
                  <a:pt x="4371287" y="3451399"/>
                  <a:pt x="4389116" y="3433570"/>
                </a:cubicBezTo>
                <a:cubicBezTo>
                  <a:pt x="4406945" y="3415741"/>
                  <a:pt x="4437253" y="3415741"/>
                  <a:pt x="4455082" y="3433570"/>
                </a:cubicBezTo>
                <a:cubicBezTo>
                  <a:pt x="4472911" y="3451399"/>
                  <a:pt x="4472911" y="3481707"/>
                  <a:pt x="4455082" y="3499536"/>
                </a:cubicBezTo>
                <a:close/>
                <a:moveTo>
                  <a:pt x="4319634" y="3635030"/>
                </a:moveTo>
                <a:cubicBezTo>
                  <a:pt x="4301805" y="3654643"/>
                  <a:pt x="4271496" y="3654643"/>
                  <a:pt x="4253667" y="3635029"/>
                </a:cubicBezTo>
                <a:cubicBezTo>
                  <a:pt x="4235838" y="3617201"/>
                  <a:pt x="4235839" y="3586893"/>
                  <a:pt x="4253668" y="3569064"/>
                </a:cubicBezTo>
                <a:cubicBezTo>
                  <a:pt x="4271497" y="3551235"/>
                  <a:pt x="4301805" y="3551235"/>
                  <a:pt x="4319633" y="3569063"/>
                </a:cubicBezTo>
                <a:cubicBezTo>
                  <a:pt x="4337463" y="3586893"/>
                  <a:pt x="4337463" y="3617201"/>
                  <a:pt x="4319634" y="3635030"/>
                </a:cubicBezTo>
                <a:close/>
                <a:moveTo>
                  <a:pt x="3782552" y="4173834"/>
                </a:moveTo>
                <a:cubicBezTo>
                  <a:pt x="3764723" y="4191663"/>
                  <a:pt x="3734415" y="4191664"/>
                  <a:pt x="3716586" y="4173834"/>
                </a:cubicBezTo>
                <a:cubicBezTo>
                  <a:pt x="3698758" y="4156006"/>
                  <a:pt x="3698757" y="4125697"/>
                  <a:pt x="3716586" y="4107868"/>
                </a:cubicBezTo>
                <a:cubicBezTo>
                  <a:pt x="3734415" y="4090039"/>
                  <a:pt x="3762940" y="4090039"/>
                  <a:pt x="3782552" y="4107868"/>
                </a:cubicBezTo>
                <a:cubicBezTo>
                  <a:pt x="3800382" y="4125697"/>
                  <a:pt x="3800381" y="4156005"/>
                  <a:pt x="3782552" y="4173834"/>
                </a:cubicBezTo>
                <a:close/>
                <a:moveTo>
                  <a:pt x="3918051" y="4038337"/>
                </a:moveTo>
                <a:cubicBezTo>
                  <a:pt x="3900222" y="4056166"/>
                  <a:pt x="3869913" y="4056166"/>
                  <a:pt x="3852085" y="4038337"/>
                </a:cubicBezTo>
                <a:cubicBezTo>
                  <a:pt x="3834256" y="4020508"/>
                  <a:pt x="3834256" y="3990200"/>
                  <a:pt x="3852085" y="3972371"/>
                </a:cubicBezTo>
                <a:cubicBezTo>
                  <a:pt x="3869914" y="3954542"/>
                  <a:pt x="3900222" y="3954542"/>
                  <a:pt x="3918051" y="3972371"/>
                </a:cubicBezTo>
                <a:cubicBezTo>
                  <a:pt x="3935880" y="3990199"/>
                  <a:pt x="3935880" y="4020508"/>
                  <a:pt x="3918051" y="4038337"/>
                </a:cubicBezTo>
                <a:close/>
                <a:moveTo>
                  <a:pt x="4053553" y="3904618"/>
                </a:moveTo>
                <a:cubicBezTo>
                  <a:pt x="4035724" y="3922447"/>
                  <a:pt x="4005416" y="3922447"/>
                  <a:pt x="3987587" y="3904618"/>
                </a:cubicBezTo>
                <a:cubicBezTo>
                  <a:pt x="3969758" y="3886789"/>
                  <a:pt x="3969758" y="3856481"/>
                  <a:pt x="3987587" y="3838652"/>
                </a:cubicBezTo>
                <a:cubicBezTo>
                  <a:pt x="4005416" y="3819040"/>
                  <a:pt x="4035724" y="3819039"/>
                  <a:pt x="4053553" y="3838652"/>
                </a:cubicBezTo>
                <a:cubicBezTo>
                  <a:pt x="4071382" y="3856481"/>
                  <a:pt x="4071382" y="3886789"/>
                  <a:pt x="4053553" y="3904618"/>
                </a:cubicBezTo>
                <a:close/>
                <a:moveTo>
                  <a:pt x="4190836" y="3769117"/>
                </a:moveTo>
                <a:cubicBezTo>
                  <a:pt x="4173007" y="3786946"/>
                  <a:pt x="4142698" y="3786947"/>
                  <a:pt x="4124870" y="3769118"/>
                </a:cubicBezTo>
                <a:cubicBezTo>
                  <a:pt x="4107040" y="3751288"/>
                  <a:pt x="4107041" y="3720980"/>
                  <a:pt x="4124870" y="3703151"/>
                </a:cubicBezTo>
                <a:cubicBezTo>
                  <a:pt x="4142699" y="3683539"/>
                  <a:pt x="4171223" y="3683538"/>
                  <a:pt x="4190836" y="3703151"/>
                </a:cubicBezTo>
                <a:cubicBezTo>
                  <a:pt x="4208665" y="3720980"/>
                  <a:pt x="4208665" y="3751288"/>
                  <a:pt x="4190836" y="3769117"/>
                </a:cubicBezTo>
                <a:close/>
                <a:moveTo>
                  <a:pt x="4595360" y="3367491"/>
                </a:moveTo>
                <a:cubicBezTo>
                  <a:pt x="4577531" y="3385320"/>
                  <a:pt x="4547224" y="3385320"/>
                  <a:pt x="4529394" y="3367491"/>
                </a:cubicBezTo>
                <a:cubicBezTo>
                  <a:pt x="4511565" y="3349662"/>
                  <a:pt x="4511565" y="3319354"/>
                  <a:pt x="4529394" y="3301525"/>
                </a:cubicBezTo>
                <a:cubicBezTo>
                  <a:pt x="4547223" y="3281911"/>
                  <a:pt x="4575748" y="3281912"/>
                  <a:pt x="4595360" y="3301524"/>
                </a:cubicBezTo>
                <a:cubicBezTo>
                  <a:pt x="4613190" y="3319354"/>
                  <a:pt x="4613189" y="3349662"/>
                  <a:pt x="4595360" y="3367491"/>
                </a:cubicBezTo>
                <a:close/>
                <a:moveTo>
                  <a:pt x="3245894" y="4997531"/>
                </a:moveTo>
                <a:cubicBezTo>
                  <a:pt x="3228065" y="5015360"/>
                  <a:pt x="3197757" y="5015360"/>
                  <a:pt x="3179928" y="4997531"/>
                </a:cubicBezTo>
                <a:cubicBezTo>
                  <a:pt x="3162099" y="4979702"/>
                  <a:pt x="3162100" y="4949394"/>
                  <a:pt x="3179929" y="4931565"/>
                </a:cubicBezTo>
                <a:cubicBezTo>
                  <a:pt x="3197757" y="4911952"/>
                  <a:pt x="3228065" y="4911952"/>
                  <a:pt x="3245895" y="4931565"/>
                </a:cubicBezTo>
                <a:cubicBezTo>
                  <a:pt x="3263723" y="4949393"/>
                  <a:pt x="3263723" y="4979702"/>
                  <a:pt x="3245894" y="4997531"/>
                </a:cubicBezTo>
                <a:close/>
                <a:moveTo>
                  <a:pt x="4328524" y="3916734"/>
                </a:moveTo>
                <a:cubicBezTo>
                  <a:pt x="4310695" y="3934563"/>
                  <a:pt x="4280387" y="3934562"/>
                  <a:pt x="4262558" y="3916734"/>
                </a:cubicBezTo>
                <a:cubicBezTo>
                  <a:pt x="4244728" y="3898904"/>
                  <a:pt x="4244729" y="3868597"/>
                  <a:pt x="4262558" y="3850768"/>
                </a:cubicBezTo>
                <a:cubicBezTo>
                  <a:pt x="4280387" y="3832939"/>
                  <a:pt x="4310695" y="3832938"/>
                  <a:pt x="4328524" y="3850767"/>
                </a:cubicBezTo>
                <a:cubicBezTo>
                  <a:pt x="4346353" y="3868596"/>
                  <a:pt x="4346353" y="3898905"/>
                  <a:pt x="4328524" y="3916734"/>
                </a:cubicBezTo>
                <a:close/>
                <a:moveTo>
                  <a:pt x="4464025" y="3781239"/>
                </a:moveTo>
                <a:cubicBezTo>
                  <a:pt x="4446196" y="3799068"/>
                  <a:pt x="4415888" y="3799068"/>
                  <a:pt x="4398058" y="3781238"/>
                </a:cubicBezTo>
                <a:cubicBezTo>
                  <a:pt x="4380231" y="3763410"/>
                  <a:pt x="4380230" y="3733101"/>
                  <a:pt x="4398059" y="3715272"/>
                </a:cubicBezTo>
                <a:cubicBezTo>
                  <a:pt x="4415888" y="3697443"/>
                  <a:pt x="4446197" y="3697444"/>
                  <a:pt x="4464024" y="3715271"/>
                </a:cubicBezTo>
                <a:cubicBezTo>
                  <a:pt x="4481854" y="3733102"/>
                  <a:pt x="4481854" y="3763410"/>
                  <a:pt x="4464025" y="3781239"/>
                </a:cubicBezTo>
                <a:close/>
                <a:moveTo>
                  <a:pt x="4599564" y="3645738"/>
                </a:moveTo>
                <a:cubicBezTo>
                  <a:pt x="4581735" y="3663567"/>
                  <a:pt x="4553208" y="3663567"/>
                  <a:pt x="4533597" y="3645737"/>
                </a:cubicBezTo>
                <a:cubicBezTo>
                  <a:pt x="4515769" y="3627909"/>
                  <a:pt x="4515768" y="3597600"/>
                  <a:pt x="4533597" y="3579771"/>
                </a:cubicBezTo>
                <a:cubicBezTo>
                  <a:pt x="4551426" y="3561942"/>
                  <a:pt x="4581735" y="3561943"/>
                  <a:pt x="4599563" y="3579771"/>
                </a:cubicBezTo>
                <a:cubicBezTo>
                  <a:pt x="4617392" y="3597599"/>
                  <a:pt x="4617393" y="3627909"/>
                  <a:pt x="4599564" y="3645738"/>
                </a:cubicBezTo>
                <a:close/>
                <a:moveTo>
                  <a:pt x="4197959" y="4049033"/>
                </a:moveTo>
                <a:cubicBezTo>
                  <a:pt x="4180130" y="4066862"/>
                  <a:pt x="4149822" y="4066862"/>
                  <a:pt x="4131993" y="4049032"/>
                </a:cubicBezTo>
                <a:cubicBezTo>
                  <a:pt x="4114164" y="4031204"/>
                  <a:pt x="4114164" y="4000896"/>
                  <a:pt x="4131993" y="3983067"/>
                </a:cubicBezTo>
                <a:cubicBezTo>
                  <a:pt x="4151604" y="3965238"/>
                  <a:pt x="4180130" y="3965238"/>
                  <a:pt x="4197959" y="3983066"/>
                </a:cubicBezTo>
                <a:cubicBezTo>
                  <a:pt x="4215788" y="4000896"/>
                  <a:pt x="4215788" y="4031204"/>
                  <a:pt x="4197959" y="4049033"/>
                </a:cubicBezTo>
                <a:close/>
                <a:moveTo>
                  <a:pt x="4062462" y="4184534"/>
                </a:moveTo>
                <a:cubicBezTo>
                  <a:pt x="4044633" y="4202363"/>
                  <a:pt x="4014324" y="4202363"/>
                  <a:pt x="3996495" y="4184534"/>
                </a:cubicBezTo>
                <a:cubicBezTo>
                  <a:pt x="3978666" y="4166704"/>
                  <a:pt x="3978666" y="4136395"/>
                  <a:pt x="3996496" y="4118568"/>
                </a:cubicBezTo>
                <a:cubicBezTo>
                  <a:pt x="4014324" y="4100739"/>
                  <a:pt x="4044632" y="4100738"/>
                  <a:pt x="4062461" y="4118567"/>
                </a:cubicBezTo>
                <a:cubicBezTo>
                  <a:pt x="4080290" y="4136394"/>
                  <a:pt x="4080291" y="4166705"/>
                  <a:pt x="4062462" y="4184534"/>
                </a:cubicBezTo>
                <a:close/>
                <a:moveTo>
                  <a:pt x="4733051" y="3515109"/>
                </a:moveTo>
                <a:cubicBezTo>
                  <a:pt x="4715222" y="3532938"/>
                  <a:pt x="4684913" y="3532938"/>
                  <a:pt x="4667085" y="3515109"/>
                </a:cubicBezTo>
                <a:cubicBezTo>
                  <a:pt x="4649255" y="3497280"/>
                  <a:pt x="4649255" y="3466972"/>
                  <a:pt x="4667084" y="3449143"/>
                </a:cubicBezTo>
                <a:cubicBezTo>
                  <a:pt x="4684913" y="3431314"/>
                  <a:pt x="4715222" y="3431314"/>
                  <a:pt x="4733051" y="3449143"/>
                </a:cubicBezTo>
                <a:cubicBezTo>
                  <a:pt x="4750880" y="3466972"/>
                  <a:pt x="4750880" y="3497280"/>
                  <a:pt x="4733051" y="3515109"/>
                </a:cubicBezTo>
                <a:close/>
                <a:moveTo>
                  <a:pt x="4743962" y="3790150"/>
                </a:moveTo>
                <a:cubicBezTo>
                  <a:pt x="4726132" y="3809762"/>
                  <a:pt x="4697606" y="3809762"/>
                  <a:pt x="4677995" y="3790149"/>
                </a:cubicBezTo>
                <a:cubicBezTo>
                  <a:pt x="4660166" y="3772320"/>
                  <a:pt x="4660166" y="3742013"/>
                  <a:pt x="4677995" y="3724184"/>
                </a:cubicBezTo>
                <a:cubicBezTo>
                  <a:pt x="4695824" y="3706355"/>
                  <a:pt x="4726132" y="3706354"/>
                  <a:pt x="4743961" y="3724183"/>
                </a:cubicBezTo>
                <a:cubicBezTo>
                  <a:pt x="4761790" y="3742012"/>
                  <a:pt x="4761791" y="3772321"/>
                  <a:pt x="4743962" y="3790150"/>
                </a:cubicBezTo>
                <a:close/>
                <a:moveTo>
                  <a:pt x="4472976" y="4061149"/>
                </a:moveTo>
                <a:cubicBezTo>
                  <a:pt x="4455147" y="4080761"/>
                  <a:pt x="4424838" y="4080761"/>
                  <a:pt x="4407009" y="4061148"/>
                </a:cubicBezTo>
                <a:cubicBezTo>
                  <a:pt x="4389180" y="4043319"/>
                  <a:pt x="4389181" y="4013011"/>
                  <a:pt x="4407010" y="3995182"/>
                </a:cubicBezTo>
                <a:cubicBezTo>
                  <a:pt x="4424839" y="3977353"/>
                  <a:pt x="4455147" y="3977353"/>
                  <a:pt x="4472975" y="3995181"/>
                </a:cubicBezTo>
                <a:cubicBezTo>
                  <a:pt x="4490804" y="4013011"/>
                  <a:pt x="4490805" y="4043320"/>
                  <a:pt x="4472976" y="4061149"/>
                </a:cubicBezTo>
                <a:close/>
                <a:moveTo>
                  <a:pt x="4608476" y="3925649"/>
                </a:moveTo>
                <a:cubicBezTo>
                  <a:pt x="4590647" y="3945261"/>
                  <a:pt x="4560338" y="3945261"/>
                  <a:pt x="4542509" y="3925648"/>
                </a:cubicBezTo>
                <a:cubicBezTo>
                  <a:pt x="4524680" y="3907819"/>
                  <a:pt x="4524681" y="3877511"/>
                  <a:pt x="4542510" y="3859682"/>
                </a:cubicBezTo>
                <a:cubicBezTo>
                  <a:pt x="4560339" y="3841853"/>
                  <a:pt x="4590647" y="3841853"/>
                  <a:pt x="4608475" y="3859681"/>
                </a:cubicBezTo>
                <a:cubicBezTo>
                  <a:pt x="4626304" y="3877511"/>
                  <a:pt x="4626305" y="3907820"/>
                  <a:pt x="4608476" y="3925649"/>
                </a:cubicBezTo>
                <a:close/>
                <a:moveTo>
                  <a:pt x="4877506" y="3659528"/>
                </a:moveTo>
                <a:cubicBezTo>
                  <a:pt x="4859677" y="3679140"/>
                  <a:pt x="4829369" y="3679140"/>
                  <a:pt x="4811540" y="3659528"/>
                </a:cubicBezTo>
                <a:cubicBezTo>
                  <a:pt x="4793711" y="3641699"/>
                  <a:pt x="4793711" y="3611390"/>
                  <a:pt x="4811540" y="3593561"/>
                </a:cubicBezTo>
                <a:cubicBezTo>
                  <a:pt x="4829369" y="3575732"/>
                  <a:pt x="4859677" y="3575732"/>
                  <a:pt x="4877506" y="3593561"/>
                </a:cubicBezTo>
                <a:cubicBezTo>
                  <a:pt x="4895335" y="3611390"/>
                  <a:pt x="4895335" y="3641699"/>
                  <a:pt x="4877506" y="3659528"/>
                </a:cubicBezTo>
                <a:close/>
                <a:moveTo>
                  <a:pt x="4890153" y="3936348"/>
                </a:moveTo>
                <a:cubicBezTo>
                  <a:pt x="4870542" y="3954177"/>
                  <a:pt x="4842016" y="3954177"/>
                  <a:pt x="4824187" y="3936348"/>
                </a:cubicBezTo>
                <a:cubicBezTo>
                  <a:pt x="4806358" y="3918519"/>
                  <a:pt x="4806358" y="3888211"/>
                  <a:pt x="4824187" y="3870382"/>
                </a:cubicBezTo>
                <a:cubicBezTo>
                  <a:pt x="4842016" y="3852553"/>
                  <a:pt x="4872324" y="3852553"/>
                  <a:pt x="4890153" y="3870382"/>
                </a:cubicBezTo>
                <a:cubicBezTo>
                  <a:pt x="4907982" y="3888211"/>
                  <a:pt x="4907982" y="3918519"/>
                  <a:pt x="4890153" y="3936348"/>
                </a:cubicBezTo>
                <a:close/>
                <a:moveTo>
                  <a:pt x="5021892" y="3805725"/>
                </a:moveTo>
                <a:cubicBezTo>
                  <a:pt x="5004063" y="3823554"/>
                  <a:pt x="4973753" y="3823554"/>
                  <a:pt x="4955924" y="3805725"/>
                </a:cubicBezTo>
                <a:cubicBezTo>
                  <a:pt x="4938095" y="3787896"/>
                  <a:pt x="4938095" y="3757587"/>
                  <a:pt x="4955924" y="3739758"/>
                </a:cubicBezTo>
                <a:cubicBezTo>
                  <a:pt x="4973753" y="3721929"/>
                  <a:pt x="5004063" y="3721929"/>
                  <a:pt x="5021892" y="3739758"/>
                </a:cubicBezTo>
                <a:cubicBezTo>
                  <a:pt x="5039719" y="3757587"/>
                  <a:pt x="5039719" y="3787896"/>
                  <a:pt x="5021892" y="3805725"/>
                </a:cubicBezTo>
                <a:close/>
                <a:moveTo>
                  <a:pt x="4233665" y="5172256"/>
                </a:moveTo>
                <a:cubicBezTo>
                  <a:pt x="4215836" y="5190085"/>
                  <a:pt x="4185527" y="5190084"/>
                  <a:pt x="4167699" y="5172256"/>
                </a:cubicBezTo>
                <a:cubicBezTo>
                  <a:pt x="4149870" y="5154427"/>
                  <a:pt x="4149870" y="5124118"/>
                  <a:pt x="4167699" y="5106289"/>
                </a:cubicBezTo>
                <a:cubicBezTo>
                  <a:pt x="4185527" y="5086676"/>
                  <a:pt x="4214052" y="5088461"/>
                  <a:pt x="4233665" y="5106289"/>
                </a:cubicBezTo>
                <a:cubicBezTo>
                  <a:pt x="4251494" y="5124118"/>
                  <a:pt x="4251494" y="5154427"/>
                  <a:pt x="4233665" y="5172256"/>
                </a:cubicBezTo>
                <a:close/>
                <a:moveTo>
                  <a:pt x="4642349" y="5048873"/>
                </a:moveTo>
                <a:cubicBezTo>
                  <a:pt x="4624520" y="5066702"/>
                  <a:pt x="4594212" y="5066703"/>
                  <a:pt x="4576383" y="5048874"/>
                </a:cubicBezTo>
                <a:cubicBezTo>
                  <a:pt x="4558554" y="5031045"/>
                  <a:pt x="4558554" y="5000736"/>
                  <a:pt x="4576383" y="4982907"/>
                </a:cubicBezTo>
                <a:cubicBezTo>
                  <a:pt x="4594212" y="4965078"/>
                  <a:pt x="4624520" y="4965078"/>
                  <a:pt x="4642349" y="4982907"/>
                </a:cubicBezTo>
                <a:cubicBezTo>
                  <a:pt x="4660179" y="5000737"/>
                  <a:pt x="4660178" y="5031044"/>
                  <a:pt x="4642349" y="5048873"/>
                </a:cubicBezTo>
                <a:close/>
                <a:moveTo>
                  <a:pt x="4506850" y="5184374"/>
                </a:moveTo>
                <a:cubicBezTo>
                  <a:pt x="4489021" y="5202203"/>
                  <a:pt x="4458713" y="5202203"/>
                  <a:pt x="4440883" y="5184374"/>
                </a:cubicBezTo>
                <a:cubicBezTo>
                  <a:pt x="4423055" y="5166548"/>
                  <a:pt x="4423055" y="5136237"/>
                  <a:pt x="4440884" y="5118408"/>
                </a:cubicBezTo>
                <a:cubicBezTo>
                  <a:pt x="4458713" y="5100579"/>
                  <a:pt x="4489021" y="5100579"/>
                  <a:pt x="4506850" y="5118408"/>
                </a:cubicBezTo>
                <a:cubicBezTo>
                  <a:pt x="4524679" y="5136237"/>
                  <a:pt x="4524679" y="5166547"/>
                  <a:pt x="4506850" y="5184374"/>
                </a:cubicBezTo>
                <a:close/>
                <a:moveTo>
                  <a:pt x="4786771" y="5195072"/>
                </a:moveTo>
                <a:cubicBezTo>
                  <a:pt x="4768942" y="5212901"/>
                  <a:pt x="4740418" y="5212901"/>
                  <a:pt x="4720805" y="5195072"/>
                </a:cubicBezTo>
                <a:cubicBezTo>
                  <a:pt x="4702976" y="5177243"/>
                  <a:pt x="4702976" y="5146935"/>
                  <a:pt x="4720805" y="5129106"/>
                </a:cubicBezTo>
                <a:cubicBezTo>
                  <a:pt x="4738634" y="5111277"/>
                  <a:pt x="4768943" y="5111277"/>
                  <a:pt x="4786772" y="5129106"/>
                </a:cubicBezTo>
                <a:cubicBezTo>
                  <a:pt x="4804600" y="5146935"/>
                  <a:pt x="4804600" y="5177243"/>
                  <a:pt x="4786771" y="5195072"/>
                </a:cubicBezTo>
                <a:close/>
                <a:moveTo>
                  <a:pt x="4651274" y="5330571"/>
                </a:moveTo>
                <a:cubicBezTo>
                  <a:pt x="4633445" y="5348399"/>
                  <a:pt x="4603137" y="5348400"/>
                  <a:pt x="4585308" y="5330571"/>
                </a:cubicBezTo>
                <a:cubicBezTo>
                  <a:pt x="4567479" y="5312742"/>
                  <a:pt x="4567479" y="5282434"/>
                  <a:pt x="4585308" y="5264605"/>
                </a:cubicBezTo>
                <a:cubicBezTo>
                  <a:pt x="4603137" y="5246776"/>
                  <a:pt x="4633446" y="5246776"/>
                  <a:pt x="4651274" y="5264604"/>
                </a:cubicBezTo>
                <a:cubicBezTo>
                  <a:pt x="4669103" y="5282433"/>
                  <a:pt x="4669103" y="5312742"/>
                  <a:pt x="4651274" y="5330571"/>
                </a:cubicBezTo>
                <a:close/>
                <a:moveTo>
                  <a:pt x="5872376" y="4115951"/>
                </a:moveTo>
                <a:cubicBezTo>
                  <a:pt x="5854547" y="4133780"/>
                  <a:pt x="5824238" y="4133780"/>
                  <a:pt x="5806409" y="4115951"/>
                </a:cubicBezTo>
                <a:cubicBezTo>
                  <a:pt x="5788580" y="4098122"/>
                  <a:pt x="5788580" y="4067814"/>
                  <a:pt x="5806409" y="4049985"/>
                </a:cubicBezTo>
                <a:cubicBezTo>
                  <a:pt x="5824238" y="4032156"/>
                  <a:pt x="5854547" y="4032156"/>
                  <a:pt x="5872376" y="4049985"/>
                </a:cubicBezTo>
                <a:cubicBezTo>
                  <a:pt x="5890205" y="4067814"/>
                  <a:pt x="5890205" y="4098122"/>
                  <a:pt x="5872376" y="4115951"/>
                </a:cubicBezTo>
                <a:close/>
                <a:moveTo>
                  <a:pt x="5881289" y="4395862"/>
                </a:moveTo>
                <a:cubicBezTo>
                  <a:pt x="5863460" y="4415475"/>
                  <a:pt x="5833152" y="4415475"/>
                  <a:pt x="5815323" y="4395862"/>
                </a:cubicBezTo>
                <a:cubicBezTo>
                  <a:pt x="5797494" y="4378033"/>
                  <a:pt x="5797494" y="4347724"/>
                  <a:pt x="5815323" y="4329895"/>
                </a:cubicBezTo>
                <a:cubicBezTo>
                  <a:pt x="5833152" y="4312066"/>
                  <a:pt x="5863460" y="4312066"/>
                  <a:pt x="5881289" y="4329895"/>
                </a:cubicBezTo>
                <a:cubicBezTo>
                  <a:pt x="5899118" y="4347725"/>
                  <a:pt x="5899118" y="4378033"/>
                  <a:pt x="5881289" y="4395862"/>
                </a:cubicBezTo>
                <a:close/>
                <a:moveTo>
                  <a:pt x="6016797" y="4260363"/>
                </a:moveTo>
                <a:cubicBezTo>
                  <a:pt x="5998968" y="4279976"/>
                  <a:pt x="5968658" y="4279976"/>
                  <a:pt x="5950829" y="4260363"/>
                </a:cubicBezTo>
                <a:cubicBezTo>
                  <a:pt x="5933000" y="4242534"/>
                  <a:pt x="5933000" y="4212226"/>
                  <a:pt x="5950829" y="4194397"/>
                </a:cubicBezTo>
                <a:cubicBezTo>
                  <a:pt x="5968658" y="4176568"/>
                  <a:pt x="5998968" y="4176568"/>
                  <a:pt x="6016797" y="4194397"/>
                </a:cubicBezTo>
                <a:cubicBezTo>
                  <a:pt x="6034624" y="4212226"/>
                  <a:pt x="6034624" y="4242534"/>
                  <a:pt x="6016797" y="4260363"/>
                </a:cubicBezTo>
                <a:close/>
                <a:moveTo>
                  <a:pt x="5890207" y="4677558"/>
                </a:moveTo>
                <a:cubicBezTo>
                  <a:pt x="5870596" y="4695387"/>
                  <a:pt x="5842069" y="4695387"/>
                  <a:pt x="5824240" y="4677558"/>
                </a:cubicBezTo>
                <a:cubicBezTo>
                  <a:pt x="5806411" y="4659729"/>
                  <a:pt x="5806411" y="4629421"/>
                  <a:pt x="5824240" y="4611592"/>
                </a:cubicBezTo>
                <a:cubicBezTo>
                  <a:pt x="5842069" y="4593763"/>
                  <a:pt x="5872378" y="4593763"/>
                  <a:pt x="5890207" y="4611592"/>
                </a:cubicBezTo>
                <a:cubicBezTo>
                  <a:pt x="5908036" y="4629421"/>
                  <a:pt x="5908036" y="4659729"/>
                  <a:pt x="5890207" y="4677558"/>
                </a:cubicBezTo>
                <a:close/>
                <a:moveTo>
                  <a:pt x="6025709" y="4542058"/>
                </a:moveTo>
                <a:cubicBezTo>
                  <a:pt x="6007879" y="4559887"/>
                  <a:pt x="5977569" y="4559887"/>
                  <a:pt x="5959740" y="4542058"/>
                </a:cubicBezTo>
                <a:cubicBezTo>
                  <a:pt x="5941911" y="4524229"/>
                  <a:pt x="5941911" y="4493921"/>
                  <a:pt x="5959740" y="4476092"/>
                </a:cubicBezTo>
                <a:cubicBezTo>
                  <a:pt x="5977569" y="4458263"/>
                  <a:pt x="6007879" y="4458263"/>
                  <a:pt x="6025708" y="4476092"/>
                </a:cubicBezTo>
                <a:cubicBezTo>
                  <a:pt x="6043535" y="4493921"/>
                  <a:pt x="6043536" y="4524229"/>
                  <a:pt x="6025709" y="4542058"/>
                </a:cubicBezTo>
                <a:close/>
                <a:moveTo>
                  <a:pt x="6161209" y="4406559"/>
                </a:moveTo>
                <a:cubicBezTo>
                  <a:pt x="6143380" y="4424388"/>
                  <a:pt x="6113072" y="4424388"/>
                  <a:pt x="6095243" y="4406559"/>
                </a:cubicBezTo>
                <a:cubicBezTo>
                  <a:pt x="6077414" y="4388730"/>
                  <a:pt x="6077414" y="4358422"/>
                  <a:pt x="6095243" y="4340593"/>
                </a:cubicBezTo>
                <a:cubicBezTo>
                  <a:pt x="6113072" y="4322764"/>
                  <a:pt x="6143380" y="4322764"/>
                  <a:pt x="6161209" y="4340593"/>
                </a:cubicBezTo>
                <a:cubicBezTo>
                  <a:pt x="6179038" y="4358422"/>
                  <a:pt x="6179038" y="4388730"/>
                  <a:pt x="6161209" y="440655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AC19357-FB1C-4D0B-A77C-91834A2460A2}"/>
              </a:ext>
            </a:extLst>
          </p:cNvPr>
          <p:cNvSpPr txBox="1">
            <a:spLocks/>
          </p:cNvSpPr>
          <p:nvPr/>
        </p:nvSpPr>
        <p:spPr>
          <a:xfrm>
            <a:off x="1552575" y="4362697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CAD61-FCDC-4A4F-A643-7D503CC26C5C}"/>
              </a:ext>
            </a:extLst>
          </p:cNvPr>
          <p:cNvSpPr txBox="1"/>
          <p:nvPr/>
        </p:nvSpPr>
        <p:spPr>
          <a:xfrm>
            <a:off x="5276030" y="1487801"/>
            <a:ext cx="599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933B-91B3-4FC5-8393-47F2EFDB3B94}"/>
              </a:ext>
            </a:extLst>
          </p:cNvPr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78820E-D183-4C4F-9008-8EE5910E97A7}"/>
              </a:ext>
            </a:extLst>
          </p:cNvPr>
          <p:cNvSpPr/>
          <p:nvPr/>
        </p:nvSpPr>
        <p:spPr>
          <a:xfrm>
            <a:off x="879231" y="413238"/>
            <a:ext cx="10801761" cy="5998464"/>
          </a:xfrm>
          <a:custGeom>
            <a:avLst/>
            <a:gdLst>
              <a:gd name="connsiteX0" fmla="*/ 0 w 10801761"/>
              <a:gd name="connsiteY0" fmla="*/ 3185946 h 5998464"/>
              <a:gd name="connsiteX1" fmla="*/ 85178 w 10801761"/>
              <a:gd name="connsiteY1" fmla="*/ 3239821 h 5998464"/>
              <a:gd name="connsiteX2" fmla="*/ 85178 w 10801761"/>
              <a:gd name="connsiteY2" fmla="*/ 5913286 h 5998464"/>
              <a:gd name="connsiteX3" fmla="*/ 594895 w 10801761"/>
              <a:gd name="connsiteY3" fmla="*/ 5913286 h 5998464"/>
              <a:gd name="connsiteX4" fmla="*/ 611335 w 10801761"/>
              <a:gd name="connsiteY4" fmla="*/ 5941646 h 5998464"/>
              <a:gd name="connsiteX5" fmla="*/ 650338 w 10801761"/>
              <a:gd name="connsiteY5" fmla="*/ 5998464 h 5998464"/>
              <a:gd name="connsiteX6" fmla="*/ 0 w 10801761"/>
              <a:gd name="connsiteY6" fmla="*/ 5998464 h 5998464"/>
              <a:gd name="connsiteX7" fmla="*/ 0 w 10801761"/>
              <a:gd name="connsiteY7" fmla="*/ 0 h 5998464"/>
              <a:gd name="connsiteX8" fmla="*/ 10801761 w 10801761"/>
              <a:gd name="connsiteY8" fmla="*/ 0 h 5998464"/>
              <a:gd name="connsiteX9" fmla="*/ 10801761 w 10801761"/>
              <a:gd name="connsiteY9" fmla="*/ 5998464 h 5998464"/>
              <a:gd name="connsiteX10" fmla="*/ 1826581 w 10801761"/>
              <a:gd name="connsiteY10" fmla="*/ 5998464 h 5998464"/>
              <a:gd name="connsiteX11" fmla="*/ 1814836 w 10801761"/>
              <a:gd name="connsiteY11" fmla="*/ 5980246 h 5998464"/>
              <a:gd name="connsiteX12" fmla="*/ 1764319 w 10801761"/>
              <a:gd name="connsiteY12" fmla="*/ 5913286 h 5998464"/>
              <a:gd name="connsiteX13" fmla="*/ 10716583 w 10801761"/>
              <a:gd name="connsiteY13" fmla="*/ 5913286 h 5998464"/>
              <a:gd name="connsiteX14" fmla="*/ 10716583 w 10801761"/>
              <a:gd name="connsiteY14" fmla="*/ 85178 h 5998464"/>
              <a:gd name="connsiteX15" fmla="*/ 85178 w 10801761"/>
              <a:gd name="connsiteY15" fmla="*/ 85178 h 5998464"/>
              <a:gd name="connsiteX16" fmla="*/ 85178 w 10801761"/>
              <a:gd name="connsiteY16" fmla="*/ 2289348 h 5998464"/>
              <a:gd name="connsiteX17" fmla="*/ 36475 w 10801761"/>
              <a:gd name="connsiteY17" fmla="*/ 2233911 h 5998464"/>
              <a:gd name="connsiteX18" fmla="*/ 0 w 10801761"/>
              <a:gd name="connsiteY18" fmla="*/ 2155994 h 59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1761" h="5998464">
                <a:moveTo>
                  <a:pt x="0" y="3185946"/>
                </a:moveTo>
                <a:lnTo>
                  <a:pt x="85178" y="3239821"/>
                </a:lnTo>
                <a:lnTo>
                  <a:pt x="85178" y="5913286"/>
                </a:lnTo>
                <a:lnTo>
                  <a:pt x="594895" y="5913286"/>
                </a:lnTo>
                <a:lnTo>
                  <a:pt x="611335" y="5941646"/>
                </a:lnTo>
                <a:lnTo>
                  <a:pt x="650338" y="5998464"/>
                </a:lnTo>
                <a:lnTo>
                  <a:pt x="0" y="5998464"/>
                </a:lnTo>
                <a:close/>
                <a:moveTo>
                  <a:pt x="0" y="0"/>
                </a:moveTo>
                <a:lnTo>
                  <a:pt x="10801761" y="0"/>
                </a:lnTo>
                <a:lnTo>
                  <a:pt x="10801761" y="5998464"/>
                </a:lnTo>
                <a:lnTo>
                  <a:pt x="1826581" y="5998464"/>
                </a:lnTo>
                <a:lnTo>
                  <a:pt x="1814836" y="5980246"/>
                </a:lnTo>
                <a:lnTo>
                  <a:pt x="1764319" y="5913286"/>
                </a:lnTo>
                <a:lnTo>
                  <a:pt x="10716583" y="5913286"/>
                </a:lnTo>
                <a:lnTo>
                  <a:pt x="10716583" y="85178"/>
                </a:lnTo>
                <a:lnTo>
                  <a:pt x="85178" y="85178"/>
                </a:lnTo>
                <a:lnTo>
                  <a:pt x="85178" y="2289348"/>
                </a:lnTo>
                <a:lnTo>
                  <a:pt x="36475" y="2233911"/>
                </a:lnTo>
                <a:lnTo>
                  <a:pt x="0" y="215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63367-9ECB-4B7F-9641-698855C75D6F}"/>
              </a:ext>
            </a:extLst>
          </p:cNvPr>
          <p:cNvSpPr txBox="1"/>
          <p:nvPr/>
        </p:nvSpPr>
        <p:spPr>
          <a:xfrm>
            <a:off x="5641501" y="5164674"/>
            <a:ext cx="5321772" cy="653238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01CC1-9656-4CF1-85D3-5A08BECB5D27}"/>
              </a:ext>
            </a:extLst>
          </p:cNvPr>
          <p:cNvSpPr txBox="1"/>
          <p:nvPr/>
        </p:nvSpPr>
        <p:spPr>
          <a:xfrm>
            <a:off x="5641501" y="234804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4F8EB-75A0-493F-843F-947CC83DBDC1}"/>
              </a:ext>
            </a:extLst>
          </p:cNvPr>
          <p:cNvSpPr txBox="1"/>
          <p:nvPr/>
        </p:nvSpPr>
        <p:spPr>
          <a:xfrm>
            <a:off x="5641501" y="131390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10B50-4FD1-4DF3-9B0A-C789EFE2B877}"/>
              </a:ext>
            </a:extLst>
          </p:cNvPr>
          <p:cNvSpPr txBox="1"/>
          <p:nvPr/>
        </p:nvSpPr>
        <p:spPr>
          <a:xfrm>
            <a:off x="2819768" y="2928773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AE25E2B-59D3-49AF-B3BB-6A44928A215A}"/>
              </a:ext>
            </a:extLst>
          </p:cNvPr>
          <p:cNvSpPr txBox="1">
            <a:spLocks/>
          </p:cNvSpPr>
          <p:nvPr/>
        </p:nvSpPr>
        <p:spPr>
          <a:xfrm>
            <a:off x="1862666" y="694529"/>
            <a:ext cx="2795401" cy="14431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1066800" y="4462379"/>
            <a:ext cx="5486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1066809" y="5401710"/>
            <a:ext cx="54863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871CD3-1457-4E63-97A8-30FB957E5B05}"/>
              </a:ext>
            </a:extLst>
          </p:cNvPr>
          <p:cNvSpPr/>
          <p:nvPr/>
        </p:nvSpPr>
        <p:spPr>
          <a:xfrm>
            <a:off x="904851" y="2637692"/>
            <a:ext cx="9324998" cy="3562350"/>
          </a:xfrm>
          <a:custGeom>
            <a:avLst/>
            <a:gdLst>
              <a:gd name="connsiteX0" fmla="*/ 3470080 w 9324998"/>
              <a:gd name="connsiteY0" fmla="*/ 0 h 3562350"/>
              <a:gd name="connsiteX1" fmla="*/ 9324998 w 9324998"/>
              <a:gd name="connsiteY1" fmla="*/ 0 h 3562350"/>
              <a:gd name="connsiteX2" fmla="*/ 9324998 w 9324998"/>
              <a:gd name="connsiteY2" fmla="*/ 758323 h 3562350"/>
              <a:gd name="connsiteX3" fmla="*/ 9298025 w 9324998"/>
              <a:gd name="connsiteY3" fmla="*/ 759421 h 3562350"/>
              <a:gd name="connsiteX4" fmla="*/ 9256850 w 9324998"/>
              <a:gd name="connsiteY4" fmla="*/ 764539 h 3562350"/>
              <a:gd name="connsiteX5" fmla="*/ 9256850 w 9324998"/>
              <a:gd name="connsiteY5" fmla="*/ 68148 h 3562350"/>
              <a:gd name="connsiteX6" fmla="*/ 3519453 w 9324998"/>
              <a:gd name="connsiteY6" fmla="*/ 68148 h 3562350"/>
              <a:gd name="connsiteX7" fmla="*/ 3516955 w 9324998"/>
              <a:gd name="connsiteY7" fmla="*/ 63284 h 3562350"/>
              <a:gd name="connsiteX8" fmla="*/ 0 w 9324998"/>
              <a:gd name="connsiteY8" fmla="*/ 0 h 3562350"/>
              <a:gd name="connsiteX9" fmla="*/ 2253300 w 9324998"/>
              <a:gd name="connsiteY9" fmla="*/ 0 h 3562350"/>
              <a:gd name="connsiteX10" fmla="*/ 2275764 w 9324998"/>
              <a:gd name="connsiteY10" fmla="*/ 68148 h 3562350"/>
              <a:gd name="connsiteX11" fmla="*/ 68148 w 9324998"/>
              <a:gd name="connsiteY11" fmla="*/ 68148 h 3562350"/>
              <a:gd name="connsiteX12" fmla="*/ 68148 w 9324998"/>
              <a:gd name="connsiteY12" fmla="*/ 3494202 h 3562350"/>
              <a:gd name="connsiteX13" fmla="*/ 9256850 w 9324998"/>
              <a:gd name="connsiteY13" fmla="*/ 3494202 h 3562350"/>
              <a:gd name="connsiteX14" fmla="*/ 9256850 w 9324998"/>
              <a:gd name="connsiteY14" fmla="*/ 2301176 h 3562350"/>
              <a:gd name="connsiteX15" fmla="*/ 9324998 w 9324998"/>
              <a:gd name="connsiteY15" fmla="*/ 2298090 h 3562350"/>
              <a:gd name="connsiteX16" fmla="*/ 9324998 w 9324998"/>
              <a:gd name="connsiteY16" fmla="*/ 3562350 h 3562350"/>
              <a:gd name="connsiteX17" fmla="*/ 0 w 9324998"/>
              <a:gd name="connsiteY17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24998" h="3562350">
                <a:moveTo>
                  <a:pt x="3470080" y="0"/>
                </a:moveTo>
                <a:lnTo>
                  <a:pt x="9324998" y="0"/>
                </a:lnTo>
                <a:lnTo>
                  <a:pt x="9324998" y="758323"/>
                </a:lnTo>
                <a:lnTo>
                  <a:pt x="9298025" y="759421"/>
                </a:lnTo>
                <a:lnTo>
                  <a:pt x="9256850" y="764539"/>
                </a:lnTo>
                <a:lnTo>
                  <a:pt x="9256850" y="68148"/>
                </a:lnTo>
                <a:lnTo>
                  <a:pt x="3519453" y="68148"/>
                </a:lnTo>
                <a:lnTo>
                  <a:pt x="3516955" y="63284"/>
                </a:lnTo>
                <a:close/>
                <a:moveTo>
                  <a:pt x="0" y="0"/>
                </a:moveTo>
                <a:lnTo>
                  <a:pt x="2253300" y="0"/>
                </a:lnTo>
                <a:lnTo>
                  <a:pt x="2275764" y="68148"/>
                </a:lnTo>
                <a:lnTo>
                  <a:pt x="68148" y="68148"/>
                </a:lnTo>
                <a:lnTo>
                  <a:pt x="68148" y="3494202"/>
                </a:lnTo>
                <a:lnTo>
                  <a:pt x="9256850" y="3494202"/>
                </a:lnTo>
                <a:lnTo>
                  <a:pt x="9256850" y="2301176"/>
                </a:lnTo>
                <a:lnTo>
                  <a:pt x="9324998" y="2298090"/>
                </a:lnTo>
                <a:lnTo>
                  <a:pt x="9324998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7D546-B719-44B5-B630-3EA289110E89}"/>
              </a:ext>
            </a:extLst>
          </p:cNvPr>
          <p:cNvGrpSpPr/>
          <p:nvPr/>
        </p:nvGrpSpPr>
        <p:grpSpPr>
          <a:xfrm>
            <a:off x="599621" y="1232548"/>
            <a:ext cx="2590429" cy="2947770"/>
            <a:chOff x="643921" y="1511322"/>
            <a:chExt cx="2590429" cy="2947770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3D17AEC2-6991-4E0D-B91C-D812FA2E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06" y="15122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C02FF32-2F8B-4F26-A23A-0DA536E6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2" y="29641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40FFFBC-5842-4FB0-BBBE-4A462CEF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1" y="29641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0E9661A-C255-4B85-85C8-5E29824C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5" y="15113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C96F38-04B2-4381-B27C-53DB271544A4}"/>
              </a:ext>
            </a:extLst>
          </p:cNvPr>
          <p:cNvGrpSpPr/>
          <p:nvPr/>
        </p:nvGrpSpPr>
        <p:grpSpPr>
          <a:xfrm>
            <a:off x="496899" y="4180318"/>
            <a:ext cx="2982964" cy="2425318"/>
            <a:chOff x="1914525" y="1276351"/>
            <a:chExt cx="5333999" cy="433684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5FB9A04-2B99-4BA9-BC84-CC4A636F7F2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E90FF25-9D71-4159-94F4-12E356CE11EE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9A01FFD-036D-473E-9270-D841DEFDB5ED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12" name="Picture 11" descr="E:\002-KIMS BUSINESS\000-B-KIMS-소스 분류-2014\10-ESP to IMG\노트북.png">
            <a:extLst>
              <a:ext uri="{FF2B5EF4-FFF2-40B4-BE49-F238E27FC236}">
                <a16:creationId xmlns:a16="http://schemas.microsoft.com/office/drawing/2014/main" id="{488F05AC-398D-4357-9D85-57876E17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6" y="4590686"/>
            <a:ext cx="2566928" cy="14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3">
            <a:extLst>
              <a:ext uri="{FF2B5EF4-FFF2-40B4-BE49-F238E27FC236}">
                <a16:creationId xmlns:a16="http://schemas.microsoft.com/office/drawing/2014/main" id="{15FCF954-127A-4433-94D4-4C954E6EEDE3}"/>
              </a:ext>
            </a:extLst>
          </p:cNvPr>
          <p:cNvGrpSpPr/>
          <p:nvPr/>
        </p:nvGrpSpPr>
        <p:grpSpPr>
          <a:xfrm>
            <a:off x="3938383" y="1579909"/>
            <a:ext cx="2566928" cy="2077229"/>
            <a:chOff x="4775491" y="2857167"/>
            <a:chExt cx="2645465" cy="2140783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B83140DF-B76F-44FE-8CCC-697A633DD27D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64F63E-ACD3-485B-9ADA-8F491ECB20B7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5F9F85B1-02A1-44BB-B740-A2DBFDB5B5D8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98C18DA-E9D9-4A6D-9A46-34826572293D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AA6ED93C-C019-49D1-82D1-6AC0E0AC9A07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BF76B89B-8DBA-44A1-9399-9BEE8359ED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684B467-19D4-45EF-8C1B-32342CAC47F9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2BB560D7-D544-411B-BB6D-50736A06BB1F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3DC1BDBD-5094-4406-ABB4-C955AEDB2D80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6E4AA3F5-8CE7-4028-978A-A0542912E443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B1A19A5D-42E0-440D-A1CB-484405F35F38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id="{FA6FDD35-7BDB-4D3F-9F90-22078C83CDA0}"/>
              </a:ext>
            </a:extLst>
          </p:cNvPr>
          <p:cNvSpPr/>
          <p:nvPr/>
        </p:nvSpPr>
        <p:spPr>
          <a:xfrm>
            <a:off x="6564625" y="2209319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50" name="그룹 9">
            <a:extLst>
              <a:ext uri="{FF2B5EF4-FFF2-40B4-BE49-F238E27FC236}">
                <a16:creationId xmlns:a16="http://schemas.microsoft.com/office/drawing/2014/main" id="{6E96B81F-3DD0-4E97-877B-7C37074941FD}"/>
              </a:ext>
            </a:extLst>
          </p:cNvPr>
          <p:cNvGrpSpPr/>
          <p:nvPr/>
        </p:nvGrpSpPr>
        <p:grpSpPr>
          <a:xfrm>
            <a:off x="8549503" y="1410489"/>
            <a:ext cx="3642497" cy="5521626"/>
            <a:chOff x="7015974" y="1248508"/>
            <a:chExt cx="3642497" cy="5670856"/>
          </a:xfrm>
        </p:grpSpPr>
        <p:grpSp>
          <p:nvGrpSpPr>
            <p:cNvPr id="51" name="그룹 7">
              <a:extLst>
                <a:ext uri="{FF2B5EF4-FFF2-40B4-BE49-F238E27FC236}">
                  <a16:creationId xmlns:a16="http://schemas.microsoft.com/office/drawing/2014/main" id="{D60567A6-75A9-4DAF-A28A-2BDEF18C1FBF}"/>
                </a:ext>
              </a:extLst>
            </p:cNvPr>
            <p:cNvGrpSpPr/>
            <p:nvPr/>
          </p:nvGrpSpPr>
          <p:grpSpPr>
            <a:xfrm>
              <a:off x="9425131" y="1248508"/>
              <a:ext cx="1233340" cy="5670855"/>
              <a:chOff x="9425131" y="1248508"/>
              <a:chExt cx="1233340" cy="5670855"/>
            </a:xfrm>
          </p:grpSpPr>
          <p:sp>
            <p:nvSpPr>
              <p:cNvPr id="58" name="직사각형 2">
                <a:extLst>
                  <a:ext uri="{FF2B5EF4-FFF2-40B4-BE49-F238E27FC236}">
                    <a16:creationId xmlns:a16="http://schemas.microsoft.com/office/drawing/2014/main" id="{1FCBE3C5-65A9-476B-BD00-83D5BFFDFAE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123334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BF67B401-BF40-42BA-908E-C396A93D14DF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123334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1F6D217A-D1C3-42E4-9EB9-DFCB78D46460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123334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46192C96-4586-4C82-A579-BD28253BFCAC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123334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1B3F5F0D-A342-4D24-A9DC-F1BE17D65E63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1233340" cy="11339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그룹 8">
              <a:extLst>
                <a:ext uri="{FF2B5EF4-FFF2-40B4-BE49-F238E27FC236}">
                  <a16:creationId xmlns:a16="http://schemas.microsoft.com/office/drawing/2014/main" id="{D5520D3D-0A83-46D9-9477-A05C7E4F1365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53" name="자유형: 도형 70">
                <a:extLst>
                  <a:ext uri="{FF2B5EF4-FFF2-40B4-BE49-F238E27FC236}">
                    <a16:creationId xmlns:a16="http://schemas.microsoft.com/office/drawing/2014/main" id="{E4728A75-A0E2-42F8-A201-9A97A277B8CD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" name="자유형: 도형 71">
                <a:extLst>
                  <a:ext uri="{FF2B5EF4-FFF2-40B4-BE49-F238E27FC236}">
                    <a16:creationId xmlns:a16="http://schemas.microsoft.com/office/drawing/2014/main" id="{25657AD1-6B0C-43C2-91F7-04709E5DCFAC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자유형: 도형 72">
                <a:extLst>
                  <a:ext uri="{FF2B5EF4-FFF2-40B4-BE49-F238E27FC236}">
                    <a16:creationId xmlns:a16="http://schemas.microsoft.com/office/drawing/2014/main" id="{B4DA5707-C41F-4461-9787-AFCE547C2ACB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자유형: 도형 74">
                <a:extLst>
                  <a:ext uri="{FF2B5EF4-FFF2-40B4-BE49-F238E27FC236}">
                    <a16:creationId xmlns:a16="http://schemas.microsoft.com/office/drawing/2014/main" id="{421388D1-DD03-4D1A-A9D5-EEB24815B330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자유형: 도형 75">
                <a:extLst>
                  <a:ext uri="{FF2B5EF4-FFF2-40B4-BE49-F238E27FC236}">
                    <a16:creationId xmlns:a16="http://schemas.microsoft.com/office/drawing/2014/main" id="{928014D6-1381-46C6-A9D6-EDF5C0686ED6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8230C54C-1345-4193-8293-D64EB9D7EE13}"/>
              </a:ext>
            </a:extLst>
          </p:cNvPr>
          <p:cNvGrpSpPr/>
          <p:nvPr/>
        </p:nvGrpSpPr>
        <p:grpSpPr>
          <a:xfrm>
            <a:off x="6057900" y="2108774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A8CF02-70F5-4EB1-ADE6-8045E401D2D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C4506C-FA58-4F66-8554-82B50492F0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F2A5B2-2CD9-4850-B420-A9D845AD310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BFEDE0-AF4A-4AB1-9CBC-8A587467766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D8E2F1-B2C5-4A06-A555-2D89887BD0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A08716-A5A1-43DC-B6A5-C1BE1C68966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F86E95-754D-4AA0-9D19-7CFD8491E26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B568FF-5490-4DA2-82F8-F7E679D2F26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578EA-604D-45D0-91D9-0CBA660A2646}"/>
              </a:ext>
            </a:extLst>
          </p:cNvPr>
          <p:cNvGrpSpPr/>
          <p:nvPr/>
        </p:nvGrpSpPr>
        <p:grpSpPr>
          <a:xfrm>
            <a:off x="1708077" y="1545963"/>
            <a:ext cx="2606985" cy="4582943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1E57B36E-F25D-47B5-878D-C243C363C81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F4DAC25A-D211-40C9-B1C6-8426834E514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1AB61F5C-DB78-41B2-8E55-66CD8B6D3B3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87E8285D-DDC7-4DFF-8682-23DDE38F3A1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F632AB7D-7DDF-4C66-9ACC-95BC6DB4FEC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9BF44E90-C89F-4E41-8E71-7D59FBC7C5D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B1C29AE-D2D6-4CDA-B8FA-DAF9C8CD23A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09883A-6B18-432A-AE7A-26A7C609EDFA}"/>
              </a:ext>
            </a:extLst>
          </p:cNvPr>
          <p:cNvGrpSpPr/>
          <p:nvPr/>
        </p:nvGrpSpPr>
        <p:grpSpPr>
          <a:xfrm>
            <a:off x="3205481" y="1882808"/>
            <a:ext cx="2482732" cy="483778"/>
            <a:chOff x="2851759" y="3834561"/>
            <a:chExt cx="1800000" cy="483778"/>
          </a:xfrm>
        </p:grpSpPr>
        <p:sp>
          <p:nvSpPr>
            <p:cNvPr id="77" name="Text Placeholder 3">
              <a:extLst>
                <a:ext uri="{FF2B5EF4-FFF2-40B4-BE49-F238E27FC236}">
                  <a16:creationId xmlns:a16="http://schemas.microsoft.com/office/drawing/2014/main" id="{EE1B115E-8ACC-43DF-A15A-0FD22E4F5E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8" name="Text Placeholder 5">
              <a:extLst>
                <a:ext uri="{FF2B5EF4-FFF2-40B4-BE49-F238E27FC236}">
                  <a16:creationId xmlns:a16="http://schemas.microsoft.com/office/drawing/2014/main" id="{DDADDA82-EB44-4793-AEAD-800FA9D1641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8A66E56-0F0C-4172-8116-D4E14B9CDCA7}"/>
              </a:ext>
            </a:extLst>
          </p:cNvPr>
          <p:cNvSpPr txBox="1"/>
          <p:nvPr/>
        </p:nvSpPr>
        <p:spPr>
          <a:xfrm>
            <a:off x="3205481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038754-BCC2-49E6-BDAE-CE604ADEF6B9}"/>
              </a:ext>
            </a:extLst>
          </p:cNvPr>
          <p:cNvGrpSpPr/>
          <p:nvPr/>
        </p:nvGrpSpPr>
        <p:grpSpPr>
          <a:xfrm>
            <a:off x="8498773" y="1882808"/>
            <a:ext cx="2482732" cy="483778"/>
            <a:chOff x="2851759" y="3834561"/>
            <a:chExt cx="1800000" cy="483778"/>
          </a:xfrm>
        </p:grpSpPr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56B82FDC-4ED7-4F5C-AE95-28C49F417A3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82" name="Text Placeholder 5">
              <a:extLst>
                <a:ext uri="{FF2B5EF4-FFF2-40B4-BE49-F238E27FC236}">
                  <a16:creationId xmlns:a16="http://schemas.microsoft.com/office/drawing/2014/main" id="{DECA0A8E-31FA-446B-BAE1-D25570D6A004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E14C945-0950-462B-A310-BDC0F5EDE307}"/>
              </a:ext>
            </a:extLst>
          </p:cNvPr>
          <p:cNvSpPr txBox="1"/>
          <p:nvPr/>
        </p:nvSpPr>
        <p:spPr>
          <a:xfrm>
            <a:off x="8498773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DB0D0AD-132E-421F-B2EA-1EDF1194C702}"/>
              </a:ext>
            </a:extLst>
          </p:cNvPr>
          <p:cNvGrpSpPr/>
          <p:nvPr/>
        </p:nvGrpSpPr>
        <p:grpSpPr>
          <a:xfrm>
            <a:off x="1277638" y="3380784"/>
            <a:ext cx="2484000" cy="483778"/>
            <a:chOff x="2851759" y="3834561"/>
            <a:chExt cx="1800000" cy="483778"/>
          </a:xfrm>
        </p:grpSpPr>
        <p:sp>
          <p:nvSpPr>
            <p:cNvPr id="85" name="Text Placeholder 3">
              <a:extLst>
                <a:ext uri="{FF2B5EF4-FFF2-40B4-BE49-F238E27FC236}">
                  <a16:creationId xmlns:a16="http://schemas.microsoft.com/office/drawing/2014/main" id="{113668CE-3F36-4D84-A181-E569BE2460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86" name="Text Placeholder 5">
              <a:extLst>
                <a:ext uri="{FF2B5EF4-FFF2-40B4-BE49-F238E27FC236}">
                  <a16:creationId xmlns:a16="http://schemas.microsoft.com/office/drawing/2014/main" id="{2913F39A-B128-4C4E-84C0-8C4029813A4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DDB3502-9DFF-4BB7-B520-26ECB33FE084}"/>
              </a:ext>
            </a:extLst>
          </p:cNvPr>
          <p:cNvSpPr txBox="1"/>
          <p:nvPr/>
        </p:nvSpPr>
        <p:spPr>
          <a:xfrm>
            <a:off x="1277638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6176103-788A-49FF-928F-442D08DC7698}"/>
              </a:ext>
            </a:extLst>
          </p:cNvPr>
          <p:cNvGrpSpPr/>
          <p:nvPr/>
        </p:nvGrpSpPr>
        <p:grpSpPr>
          <a:xfrm>
            <a:off x="6527397" y="3380784"/>
            <a:ext cx="2484000" cy="483778"/>
            <a:chOff x="2851759" y="3834561"/>
            <a:chExt cx="1800000" cy="483778"/>
          </a:xfrm>
        </p:grpSpPr>
        <p:sp>
          <p:nvSpPr>
            <p:cNvPr id="89" name="Text Placeholder 3">
              <a:extLst>
                <a:ext uri="{FF2B5EF4-FFF2-40B4-BE49-F238E27FC236}">
                  <a16:creationId xmlns:a16="http://schemas.microsoft.com/office/drawing/2014/main" id="{B3B99301-A0C5-4CD8-ACF7-F76D9AE5E71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0" name="Text Placeholder 5">
              <a:extLst>
                <a:ext uri="{FF2B5EF4-FFF2-40B4-BE49-F238E27FC236}">
                  <a16:creationId xmlns:a16="http://schemas.microsoft.com/office/drawing/2014/main" id="{A7042226-57AF-4BD9-95FF-994616184D5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FDF76E1-A416-4918-8A1D-163CF63325CB}"/>
              </a:ext>
            </a:extLst>
          </p:cNvPr>
          <p:cNvSpPr txBox="1"/>
          <p:nvPr/>
        </p:nvSpPr>
        <p:spPr>
          <a:xfrm>
            <a:off x="6527397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F609E0E-CA97-4F46-A895-1EC2316F50B1}"/>
              </a:ext>
            </a:extLst>
          </p:cNvPr>
          <p:cNvGrpSpPr/>
          <p:nvPr/>
        </p:nvGrpSpPr>
        <p:grpSpPr>
          <a:xfrm>
            <a:off x="3205481" y="4901318"/>
            <a:ext cx="2482732" cy="483778"/>
            <a:chOff x="2851759" y="3834561"/>
            <a:chExt cx="1800000" cy="483778"/>
          </a:xfrm>
        </p:grpSpPr>
        <p:sp>
          <p:nvSpPr>
            <p:cNvPr id="93" name="Text Placeholder 3">
              <a:extLst>
                <a:ext uri="{FF2B5EF4-FFF2-40B4-BE49-F238E27FC236}">
                  <a16:creationId xmlns:a16="http://schemas.microsoft.com/office/drawing/2014/main" id="{7D8F77AF-7A43-4FA9-A262-2B041EDB500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4" name="Text Placeholder 5">
              <a:extLst>
                <a:ext uri="{FF2B5EF4-FFF2-40B4-BE49-F238E27FC236}">
                  <a16:creationId xmlns:a16="http://schemas.microsoft.com/office/drawing/2014/main" id="{EB2F19D9-0CE5-4DEC-9B31-0BA44EC36C7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E03C981-E49F-45C3-AD27-EA808664A743}"/>
              </a:ext>
            </a:extLst>
          </p:cNvPr>
          <p:cNvSpPr txBox="1"/>
          <p:nvPr/>
        </p:nvSpPr>
        <p:spPr>
          <a:xfrm>
            <a:off x="3205481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C9374AC-347C-46D2-A2D6-8DB1B4142A98}"/>
              </a:ext>
            </a:extLst>
          </p:cNvPr>
          <p:cNvGrpSpPr/>
          <p:nvPr/>
        </p:nvGrpSpPr>
        <p:grpSpPr>
          <a:xfrm>
            <a:off x="8498773" y="4901318"/>
            <a:ext cx="2482732" cy="483778"/>
            <a:chOff x="2851759" y="3834561"/>
            <a:chExt cx="1800000" cy="483778"/>
          </a:xfrm>
        </p:grpSpPr>
        <p:sp>
          <p:nvSpPr>
            <p:cNvPr id="97" name="Text Placeholder 3">
              <a:extLst>
                <a:ext uri="{FF2B5EF4-FFF2-40B4-BE49-F238E27FC236}">
                  <a16:creationId xmlns:a16="http://schemas.microsoft.com/office/drawing/2014/main" id="{EED12C7D-3D31-47E7-BF67-3D33A6BA6E5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8" name="Text Placeholder 5">
              <a:extLst>
                <a:ext uri="{FF2B5EF4-FFF2-40B4-BE49-F238E27FC236}">
                  <a16:creationId xmlns:a16="http://schemas.microsoft.com/office/drawing/2014/main" id="{E59B07A4-7724-4FC3-AE9F-31077DD11D8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58F32BE1-4943-4133-A890-80382A6A7750}"/>
              </a:ext>
            </a:extLst>
          </p:cNvPr>
          <p:cNvSpPr txBox="1"/>
          <p:nvPr/>
        </p:nvSpPr>
        <p:spPr>
          <a:xfrm>
            <a:off x="8498773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733EF2-FA16-49A3-AF79-082E9CE7EF7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0754D9-D14C-4049-8497-A3C781ACF29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D6929-9549-44B8-89A7-E83C896B2D9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63054E-7C7A-42D6-88A5-18A2FC15204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A0BBC9-E2B7-4942-B62C-C5B4AD34DE91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953FCBA-7E2D-472D-9CA3-EF1D6615415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5B562-2849-4A7F-834D-B70C49285733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97F6-821B-4374-9A3F-DCA6FF9C2DFF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08993-4E0A-4E37-8045-45A024E7F0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0AE7FB4-368C-44E2-B478-C6974CAA529B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56FCA-059B-4FB6-A27F-A7A300ABDC94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5333F-EBE3-4AFA-A238-31B17ABBAADF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0600F-3211-4541-ADA1-14D5F9AA089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BEE30-69F2-4D92-B8D2-AFE0E1FDCD74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D8C6A-DD1B-44A5-9CCE-E9B23A878A4F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F9661FA-6ADF-4B1A-9949-B9235C3C067E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F0B5DF8-F45B-4AA6-81D9-FA96628BAB1F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42CDC5FC-94A4-438D-A528-15B5D14B854A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33F2AEC4-C77C-4076-A47A-E8988EC84403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52B62-9C2D-4C39-A16C-D0072FAEDEC9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4DFDA0-B19F-4992-B521-758940E1F0C9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1DC119-7477-4EF3-B4FC-4ED6552BFBAC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3B7B1-5C51-4294-AB12-F6F1E00761C4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F157D-55E3-443F-B78E-F27994422B93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5C8E3-4A16-4A3C-87CE-82BFB1C13E66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63D477-6B39-4565-B010-F365ED72E15B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AA1A04-91EE-4470-ADAE-B21ADDD0C191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A3D4F3-D15B-4CB9-BEF7-C4EBB586F83C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FA35A6-1B6B-4A7B-9DA5-7E99C7BE0361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FBF6D9-705B-4C25-9598-CFFF8574CE1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49DE33E5-6D15-4BC7-8CC4-6979C58BE36E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2DCEC4B9-7A2F-42E5-BBD7-785535641F32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9317A08D-3509-46CE-813C-4EA70DECE92B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64F808EC-CB0A-4036-BCBB-78979E7739A5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AB608B-D10F-4244-82D9-7523FC7E3DC8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F0EFF2-ECE8-49BA-83A7-E0F7506C068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21B2C1-5D12-4104-B85D-DA1A2F6E599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060922-2D07-47A6-A5A4-5AAD0DBA14C1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6DEF8E-752F-4EB6-B592-44F3A85588E2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DBAD73-3B93-4E6C-809C-C8C993B3781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6B8774-8257-49FE-A6C8-093D3BC3AE6F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B5ED81-AE6D-4611-9D0C-668CF40069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16B6AA-A843-4DAA-A09F-0AA94AFDDCC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249324-4057-4128-8EF5-3069A9881A57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9A1117-5EE7-4367-B1C6-7FD3BF23E86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02708B-DA3D-4E30-B0BE-7E6796D88F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5C81195-F9CA-4FF4-815C-61BF03D471D0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CAEA6094-A68A-44FA-A66F-B5E0742BE948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14350647-567E-4097-BFDF-564A323A2880}"/>
              </a:ext>
            </a:extLst>
          </p:cNvPr>
          <p:cNvSpPr/>
          <p:nvPr/>
        </p:nvSpPr>
        <p:spPr>
          <a:xfrm rot="16200000" flipH="1" flipV="1">
            <a:off x="7197787" y="307212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A207E1ED-6E47-4745-82FF-D08CAD5E1679}"/>
              </a:ext>
            </a:extLst>
          </p:cNvPr>
          <p:cNvSpPr/>
          <p:nvPr/>
        </p:nvSpPr>
        <p:spPr>
          <a:xfrm rot="5400000" flipH="1">
            <a:off x="7197787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673807B-A660-44DB-8041-0778B6FF350F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78E5BD05-B5E2-4427-AC73-3C6061F14481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B7A8EEF2-AB9B-4F5B-A9D0-B9550A80B4B6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F245E1EA-16C6-49E0-AE20-8D23F775F648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520C2137-E3AC-4B0D-A37A-8406255AEAAC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9AD642D4-4480-4A9E-8DAD-160C34A96BB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433CE790-8949-4AEE-956F-CD54B277EBC3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22AD8863-A288-4C62-8316-BC1242704996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326ECABD-BE7D-4005-873C-F5D2B2B7E130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3D78CAA1-F9BB-47A3-ADE5-C0372D3C5F2D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7ABC028-5AE0-4EB4-B06E-C6C287577E8F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504381-811F-4B5A-8977-20283E2A2DB6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96DD2E-5B51-444A-817C-369E3C628C87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F1ECCE-B012-4BB0-9632-BE18C68E6C7A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5E7EE5BF-39DA-4161-A1EF-7F07443E8BBA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713F16-132F-43BC-964B-0B5DEFACDE7E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34708A-15CD-433B-8326-6597DAF67034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092C4865-B1D8-4514-9CCD-213D6FB2CD2B}"/>
              </a:ext>
            </a:extLst>
          </p:cNvPr>
          <p:cNvGrpSpPr/>
          <p:nvPr/>
        </p:nvGrpSpPr>
        <p:grpSpPr>
          <a:xfrm>
            <a:off x="1219664" y="5458032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8A8C0F1-3455-40EC-8B6A-70D3FD7341BA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C0EDE6-CA30-46A5-9B87-2A3973EFB290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0FE182-2836-45CA-B22B-11D2867CBB7B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E73C0F3-4123-498C-A3DB-3BE62437FE02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06BF7E65-0981-47D1-820F-6011224F103D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457705-80CE-42E8-B956-90AAF9BBCFE8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2A6852FB-B2E0-4B3B-AC8A-BA164460E8B9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D5C87B3-2338-4DCE-87A4-723ECB5D8901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F490CB-31CA-4B9F-830C-8911399C01ED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4B818C4-FC55-425E-8F57-57B347312470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B7F9FC-D7FE-4FDE-AB89-0963478E453B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D67FFD-7B74-4A59-AE0E-CBA99334FC56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219010-E93B-4A9F-8243-134057A0ADDF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8BC9A5-95A2-42D4-A569-6A8A1357BF3B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F19E83-2B32-49D3-8238-866CF52D42E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F932F4-3B73-472F-BD0F-4338AA99A1F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442FA-7724-4C8D-878C-15022DE98B0A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1C2EF7-B41D-4475-A6BE-ABC72960900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D03F40-5CDB-4727-B637-EDF48EF39A8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4A2885-5B4E-471E-A4CA-D708AFAC1056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16F695-6365-4B69-9887-D2CF7AA2596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E3C33-9568-4F30-A011-0A7487DA577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C92117-1CA4-4112-8C93-FFD7205E5E98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93B46D-87F7-47D6-87C8-05F71B953E6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E02803-4180-4214-A1E8-CB72612606B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A64AA81-ACB8-499E-968C-2A32FA0D44A7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145AE2-266B-4CD1-A41D-08FCE785B9BF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EB1BE-84DF-4671-8E0D-7CB675528579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0003BC-D621-41C2-B46A-4BD13D29A3DD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BFE730-578C-40DB-BE82-381C7F7C8D0C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37F6B9-82E9-46EE-960A-D72B55834521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ECC27D-44E8-44A6-8BF6-17C95891A52B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B116DF-F74C-4ECC-8585-9E4484A88D31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635FF593-075D-40B5-BD3F-33D9305FF418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F8A1B45A-6F9E-45A1-B697-6FEFBB2ECD72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506AD3FA-D832-46A1-9459-D914B900AB4D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496C3C41-3FF5-4852-B4B5-8CA566BF7AF2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CFFA-F5E7-488E-86CA-3C2C1DF94E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D51E5AB-9D22-482E-AC77-4464638295C3}"/>
              </a:ext>
            </a:extLst>
          </p:cNvPr>
          <p:cNvGrpSpPr/>
          <p:nvPr/>
        </p:nvGrpSpPr>
        <p:grpSpPr>
          <a:xfrm>
            <a:off x="1227134" y="1516080"/>
            <a:ext cx="9737734" cy="4909510"/>
            <a:chOff x="539550" y="1688899"/>
            <a:chExt cx="8551823" cy="4311602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27F7D5CF-BBA4-4E11-B74C-AC1C5197051E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2074FFD-8590-47D0-ACF6-C01B468F30E1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EAFD2EDE-1BF5-4311-95F7-02EEA801568C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8DE53AC-A668-4895-ABE4-3D09E168374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2EDF22F3-B851-40ED-B2A0-7263510FAA42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589E3E3E-BC2B-46B3-B965-B9A6D984D5C7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A71257-0135-429D-B818-A846E286F81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3C1A2B-7EE7-48DD-9DA1-F1B0762BDB26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A0905E-52D3-4980-B1EB-43D50A7529C0}"/>
              </a:ext>
            </a:extLst>
          </p:cNvPr>
          <p:cNvSpPr/>
          <p:nvPr/>
        </p:nvSpPr>
        <p:spPr>
          <a:xfrm>
            <a:off x="1795857" y="3575743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CE0F63-EC78-4642-B2E3-1F22FA3C1115}"/>
              </a:ext>
            </a:extLst>
          </p:cNvPr>
          <p:cNvSpPr/>
          <p:nvPr/>
        </p:nvSpPr>
        <p:spPr>
          <a:xfrm>
            <a:off x="3355097" y="3575743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F76397-FED6-4D25-BC62-6823F823EAEB}"/>
              </a:ext>
            </a:extLst>
          </p:cNvPr>
          <p:cNvSpPr/>
          <p:nvPr/>
        </p:nvSpPr>
        <p:spPr>
          <a:xfrm>
            <a:off x="4914337" y="3575743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2FFC6C-56EB-44FA-89E2-5F56A708CAB9}"/>
              </a:ext>
            </a:extLst>
          </p:cNvPr>
          <p:cNvSpPr/>
          <p:nvPr/>
        </p:nvSpPr>
        <p:spPr>
          <a:xfrm>
            <a:off x="6473577" y="3575743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353C57-556F-4F26-BC94-4BC026883F52}"/>
              </a:ext>
            </a:extLst>
          </p:cNvPr>
          <p:cNvSpPr/>
          <p:nvPr/>
        </p:nvSpPr>
        <p:spPr>
          <a:xfrm>
            <a:off x="8032817" y="3575743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34D082-0735-4267-9639-B157900AE6EC}"/>
              </a:ext>
            </a:extLst>
          </p:cNvPr>
          <p:cNvSpPr/>
          <p:nvPr/>
        </p:nvSpPr>
        <p:spPr>
          <a:xfrm>
            <a:off x="9592059" y="3575743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9C289F-444F-4223-88C6-63670F018E2D}"/>
              </a:ext>
            </a:extLst>
          </p:cNvPr>
          <p:cNvGrpSpPr/>
          <p:nvPr/>
        </p:nvGrpSpPr>
        <p:grpSpPr>
          <a:xfrm>
            <a:off x="2891237" y="1869953"/>
            <a:ext cx="1716151" cy="1035098"/>
            <a:chOff x="1775729" y="2204864"/>
            <a:chExt cx="1716151" cy="10350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FDF40B-4B57-41A7-BD1B-7F3B94F2904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B746E-D8A7-47F6-BDB2-BC8939331FE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868BE-9F09-4786-BFFB-65A9487C7B18}"/>
              </a:ext>
            </a:extLst>
          </p:cNvPr>
          <p:cNvGrpSpPr/>
          <p:nvPr/>
        </p:nvGrpSpPr>
        <p:grpSpPr>
          <a:xfrm>
            <a:off x="6010165" y="1869953"/>
            <a:ext cx="1716151" cy="1035098"/>
            <a:chOff x="1775729" y="2204864"/>
            <a:chExt cx="1716151" cy="10350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CF1BB-150E-499F-9479-54DABE27A61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897970-9236-4BAE-B1CE-BBB6A619EAA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B0729-13A3-44A5-B6F1-2E0506E94EA9}"/>
              </a:ext>
            </a:extLst>
          </p:cNvPr>
          <p:cNvGrpSpPr/>
          <p:nvPr/>
        </p:nvGrpSpPr>
        <p:grpSpPr>
          <a:xfrm>
            <a:off x="9129094" y="1869953"/>
            <a:ext cx="1716151" cy="1035098"/>
            <a:chOff x="1775729" y="2204864"/>
            <a:chExt cx="1716151" cy="10350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6F0BC-A84D-4C0E-A990-E6C6AC546EB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4E55B0-0188-4696-8692-09F9A4C19F7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2479E-9EAF-4870-AB8D-CC391674257D}"/>
              </a:ext>
            </a:extLst>
          </p:cNvPr>
          <p:cNvGrpSpPr/>
          <p:nvPr/>
        </p:nvGrpSpPr>
        <p:grpSpPr>
          <a:xfrm>
            <a:off x="1331773" y="5043445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53FCF-94C0-4484-954F-D1C2B905263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30523-5DD1-4E77-9BB6-0A43233A5FC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E748C-4D4A-4756-A869-962075F4719B}"/>
              </a:ext>
            </a:extLst>
          </p:cNvPr>
          <p:cNvGrpSpPr/>
          <p:nvPr/>
        </p:nvGrpSpPr>
        <p:grpSpPr>
          <a:xfrm>
            <a:off x="4450701" y="5043445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ED5058-CB30-4FDC-9584-B94114E8146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251636-BB36-4A65-8F47-27F58FD15EE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EE725-5D7E-4786-B55D-6637A646FCC1}"/>
              </a:ext>
            </a:extLst>
          </p:cNvPr>
          <p:cNvGrpSpPr/>
          <p:nvPr/>
        </p:nvGrpSpPr>
        <p:grpSpPr>
          <a:xfrm>
            <a:off x="7569629" y="5043445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E79547-25D7-485E-A3E6-556BDC4FB315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83736B-9D00-42B5-8793-6CACDEAB362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305931F9-8F63-47FD-9B87-FE6A16D1CF41}"/>
              </a:ext>
            </a:extLst>
          </p:cNvPr>
          <p:cNvSpPr/>
          <p:nvPr/>
        </p:nvSpPr>
        <p:spPr>
          <a:xfrm>
            <a:off x="9820718" y="383584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F4879FAC-0797-4E48-85A4-91B263508AF1}"/>
              </a:ext>
            </a:extLst>
          </p:cNvPr>
          <p:cNvSpPr/>
          <p:nvPr/>
        </p:nvSpPr>
        <p:spPr>
          <a:xfrm>
            <a:off x="8288665" y="37969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D100640-DA48-4048-BAFD-E839AA91A368}"/>
              </a:ext>
            </a:extLst>
          </p:cNvPr>
          <p:cNvSpPr/>
          <p:nvPr/>
        </p:nvSpPr>
        <p:spPr>
          <a:xfrm>
            <a:off x="5148139" y="38151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5A35003-4224-479F-A869-D4A323103854}"/>
              </a:ext>
            </a:extLst>
          </p:cNvPr>
          <p:cNvSpPr/>
          <p:nvPr/>
        </p:nvSpPr>
        <p:spPr>
          <a:xfrm>
            <a:off x="6708821" y="381157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278F796-9EF4-45FD-B7AC-0ADF184D203B}"/>
              </a:ext>
            </a:extLst>
          </p:cNvPr>
          <p:cNvSpPr/>
          <p:nvPr/>
        </p:nvSpPr>
        <p:spPr>
          <a:xfrm>
            <a:off x="3566382" y="379071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3B359B0F-1883-4702-9915-FD85BF705398}"/>
              </a:ext>
            </a:extLst>
          </p:cNvPr>
          <p:cNvSpPr/>
          <p:nvPr/>
        </p:nvSpPr>
        <p:spPr>
          <a:xfrm>
            <a:off x="1998274" y="381752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5086</Words>
  <Application>Microsoft Office PowerPoint</Application>
  <PresentationFormat>Widescreen</PresentationFormat>
  <Paragraphs>579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Brush Script Std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59</cp:revision>
  <dcterms:created xsi:type="dcterms:W3CDTF">2020-01-20T05:08:25Z</dcterms:created>
  <dcterms:modified xsi:type="dcterms:W3CDTF">2020-05-11T01:10:44Z</dcterms:modified>
</cp:coreProperties>
</file>